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3" r:id="rId5"/>
    <p:sldMasterId id="2147483944" r:id="rId6"/>
    <p:sldMasterId id="2147483968" r:id="rId7"/>
  </p:sldMasterIdLst>
  <p:notesMasterIdLst>
    <p:notesMasterId r:id="rId39"/>
  </p:notesMasterIdLst>
  <p:handoutMasterIdLst>
    <p:handoutMasterId r:id="rId40"/>
  </p:handoutMasterIdLst>
  <p:sldIdLst>
    <p:sldId id="496" r:id="rId8"/>
    <p:sldId id="528" r:id="rId9"/>
    <p:sldId id="502" r:id="rId10"/>
    <p:sldId id="536" r:id="rId11"/>
    <p:sldId id="539" r:id="rId12"/>
    <p:sldId id="592" r:id="rId13"/>
    <p:sldId id="596" r:id="rId14"/>
    <p:sldId id="529" r:id="rId15"/>
    <p:sldId id="593" r:id="rId16"/>
    <p:sldId id="594" r:id="rId17"/>
    <p:sldId id="602" r:id="rId18"/>
    <p:sldId id="595" r:id="rId19"/>
    <p:sldId id="587" r:id="rId20"/>
    <p:sldId id="597" r:id="rId21"/>
    <p:sldId id="598" r:id="rId22"/>
    <p:sldId id="599" r:id="rId23"/>
    <p:sldId id="601" r:id="rId24"/>
    <p:sldId id="605" r:id="rId25"/>
    <p:sldId id="603" r:id="rId26"/>
    <p:sldId id="607" r:id="rId27"/>
    <p:sldId id="538" r:id="rId28"/>
    <p:sldId id="609" r:id="rId29"/>
    <p:sldId id="604" r:id="rId30"/>
    <p:sldId id="610" r:id="rId31"/>
    <p:sldId id="611" r:id="rId32"/>
    <p:sldId id="612" r:id="rId33"/>
    <p:sldId id="614" r:id="rId34"/>
    <p:sldId id="615" r:id="rId35"/>
    <p:sldId id="606" r:id="rId36"/>
    <p:sldId id="541" r:id="rId37"/>
    <p:sldId id="542" r:id="rId3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pos="2832" userDrawn="1">
          <p15:clr>
            <a:srgbClr val="A4A3A4"/>
          </p15:clr>
        </p15:guide>
        <p15:guide id="7" pos="5432">
          <p15:clr>
            <a:srgbClr val="A4A3A4"/>
          </p15:clr>
        </p15:guide>
        <p15:guide id="8" orient="horz" pos="1620">
          <p15:clr>
            <a:srgbClr val="A4A3A4"/>
          </p15:clr>
        </p15:guide>
        <p15:guide id="9" pos="2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itza Ruddy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2175"/>
    <a:srgbClr val="D8FB64"/>
    <a:srgbClr val="66FFFF"/>
    <a:srgbClr val="9745D8"/>
    <a:srgbClr val="008CFF"/>
    <a:srgbClr val="38A5FF"/>
    <a:srgbClr val="2DA0FF"/>
    <a:srgbClr val="328EFF"/>
    <a:srgbClr val="2F7CDD"/>
    <a:srgbClr val="D5D5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0" autoAdjust="0"/>
    <p:restoredTop sz="99829" autoAdjust="0"/>
  </p:normalViewPr>
  <p:slideViewPr>
    <p:cSldViewPr snapToGrid="0">
      <p:cViewPr varScale="1">
        <p:scale>
          <a:sx n="151" d="100"/>
          <a:sy n="151" d="100"/>
        </p:scale>
        <p:origin x="150" y="138"/>
      </p:cViewPr>
      <p:guideLst>
        <p:guide pos="2832"/>
        <p:guide pos="5432"/>
        <p:guide orient="horz" pos="1620"/>
        <p:guide pos="28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69" d="100"/>
          <a:sy n="69" d="100"/>
        </p:scale>
        <p:origin x="1386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39E9D8-FB85-48D9-9BE0-E471BB1EFF55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6" name="Picture 5" descr="ca_r_1cr_grey.eps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6007127" y="158496"/>
            <a:ext cx="485113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1412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E09BE09F-839A-4E46-AA96-6B1F206C891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ca_r_1cr_grey.eps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6065929" y="146304"/>
            <a:ext cx="426311" cy="35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58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E2F3-550C-A348-8C3E-55B70CAC53AF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968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9DE2F3-550C-A348-8C3E-55B70CAC53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2679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9DE2F3-550C-A348-8C3E-55B70CAC53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7367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E2F3-550C-A348-8C3E-55B70CAC53AF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808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E2F3-550C-A348-8C3E-55B70CAC53AF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961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E2F3-550C-A348-8C3E-55B70CAC53AF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779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E2F3-550C-A348-8C3E-55B70CAC53AF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611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63" y="789262"/>
            <a:ext cx="7886700" cy="2086725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4663" y="3065651"/>
            <a:ext cx="7897812" cy="464230"/>
          </a:xfrm>
        </p:spPr>
        <p:txBody>
          <a:bodyPr lIns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393700" indent="0">
              <a:buNone/>
              <a:defRPr>
                <a:solidFill>
                  <a:schemeClr val="tx1"/>
                </a:solidFill>
              </a:defRPr>
            </a:lvl2pPr>
            <a:lvl3pPr marL="749300" indent="0">
              <a:buNone/>
              <a:defRPr>
                <a:solidFill>
                  <a:schemeClr val="tx1"/>
                </a:solidFill>
              </a:defRPr>
            </a:lvl3pPr>
            <a:lvl4pPr marL="1092200" indent="0">
              <a:buNone/>
              <a:defRPr>
                <a:solidFill>
                  <a:schemeClr val="tx1"/>
                </a:solidFill>
              </a:defRPr>
            </a:lvl4pPr>
            <a:lvl5pPr marL="13716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591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9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7211"/>
            <a:ext cx="8229600" cy="480131"/>
          </a:xfrm>
        </p:spPr>
        <p:txBody>
          <a:bodyPr lIns="0"/>
          <a:lstStyle>
            <a:lvl1pPr>
              <a:defRPr/>
            </a:lvl1pPr>
          </a:lstStyle>
          <a:p>
            <a:r>
              <a:rPr lang="en-US" dirty="0"/>
              <a:t>Title - Title Case, Calibri 28 Pt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41027" y="901013"/>
            <a:ext cx="8230215" cy="411480"/>
          </a:xfrm>
          <a:prstGeom prst="rect">
            <a:avLst/>
          </a:prstGeom>
          <a:solidFill>
            <a:schemeClr val="tx1">
              <a:lumMod val="50000"/>
              <a:alpha val="37000"/>
            </a:schemeClr>
          </a:solidFill>
        </p:spPr>
        <p:txBody>
          <a:bodyPr lIns="640080" tIns="91440" bIns="137160" anchor="ctr"/>
          <a:lstStyle>
            <a:lvl1pPr marL="0" indent="0" algn="l">
              <a:lnSpc>
                <a:spcPts val="2880"/>
              </a:lnSpc>
              <a:buNone/>
              <a:defRPr sz="1600" b="0" cap="all">
                <a:solidFill>
                  <a:schemeClr val="bg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41027" y="1385770"/>
            <a:ext cx="8230215" cy="411480"/>
          </a:xfrm>
          <a:prstGeom prst="rect">
            <a:avLst/>
          </a:prstGeom>
          <a:solidFill>
            <a:schemeClr val="tx1">
              <a:lumMod val="50000"/>
              <a:alpha val="37000"/>
            </a:schemeClr>
          </a:solidFill>
        </p:spPr>
        <p:txBody>
          <a:bodyPr lIns="640080" tIns="91440" bIns="137160" anchor="ctr"/>
          <a:lstStyle>
            <a:lvl1pPr marL="0" indent="0" algn="l">
              <a:lnSpc>
                <a:spcPts val="2880"/>
              </a:lnSpc>
              <a:buNone/>
              <a:defRPr sz="1600" b="0" cap="all">
                <a:solidFill>
                  <a:schemeClr val="bg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441027" y="1915316"/>
            <a:ext cx="8230215" cy="411480"/>
          </a:xfrm>
          <a:prstGeom prst="rect">
            <a:avLst/>
          </a:prstGeom>
          <a:solidFill>
            <a:schemeClr val="tx1">
              <a:lumMod val="50000"/>
              <a:alpha val="37000"/>
            </a:schemeClr>
          </a:solidFill>
        </p:spPr>
        <p:txBody>
          <a:bodyPr lIns="640080" tIns="91440" bIns="137160" anchor="ctr"/>
          <a:lstStyle>
            <a:lvl1pPr marL="0" indent="0" algn="l">
              <a:lnSpc>
                <a:spcPts val="2880"/>
              </a:lnSpc>
              <a:buNone/>
              <a:defRPr sz="1600" b="0" cap="all">
                <a:solidFill>
                  <a:schemeClr val="bg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41027" y="2443859"/>
            <a:ext cx="8230215" cy="411480"/>
          </a:xfrm>
          <a:prstGeom prst="rect">
            <a:avLst/>
          </a:prstGeom>
          <a:solidFill>
            <a:schemeClr val="tx1">
              <a:lumMod val="50000"/>
              <a:alpha val="37000"/>
            </a:schemeClr>
          </a:solidFill>
        </p:spPr>
        <p:txBody>
          <a:bodyPr lIns="640080" tIns="91440" bIns="137160" anchor="ctr"/>
          <a:lstStyle>
            <a:lvl1pPr marL="0" indent="0" algn="l">
              <a:lnSpc>
                <a:spcPts val="2880"/>
              </a:lnSpc>
              <a:buNone/>
              <a:defRPr sz="1600" b="0" cap="all">
                <a:solidFill>
                  <a:schemeClr val="bg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1027" y="2963881"/>
            <a:ext cx="8230215" cy="411480"/>
          </a:xfrm>
          <a:prstGeom prst="rect">
            <a:avLst/>
          </a:prstGeom>
          <a:solidFill>
            <a:schemeClr val="tx1">
              <a:lumMod val="50000"/>
              <a:alpha val="37000"/>
            </a:schemeClr>
          </a:solidFill>
        </p:spPr>
        <p:txBody>
          <a:bodyPr lIns="640080" tIns="91440" bIns="137160" anchor="ctr"/>
          <a:lstStyle>
            <a:lvl1pPr marL="0" indent="0" algn="l">
              <a:lnSpc>
                <a:spcPts val="2880"/>
              </a:lnSpc>
              <a:buNone/>
              <a:defRPr sz="1600" b="0" cap="all">
                <a:solidFill>
                  <a:schemeClr val="bg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41027" y="3495684"/>
            <a:ext cx="8230215" cy="411480"/>
          </a:xfrm>
          <a:prstGeom prst="rect">
            <a:avLst/>
          </a:prstGeom>
          <a:solidFill>
            <a:schemeClr val="tx1">
              <a:lumMod val="50000"/>
              <a:alpha val="37000"/>
            </a:schemeClr>
          </a:solidFill>
        </p:spPr>
        <p:txBody>
          <a:bodyPr lIns="640080" tIns="91440" bIns="137160" anchor="ctr"/>
          <a:lstStyle>
            <a:lvl1pPr marL="0" indent="0" algn="l">
              <a:lnSpc>
                <a:spcPts val="2880"/>
              </a:lnSpc>
              <a:buNone/>
              <a:defRPr sz="1600" b="0" cap="all">
                <a:solidFill>
                  <a:schemeClr val="bg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BA4F348-31D1-4A87-9898-F7198983F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5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31475"/>
            <a:ext cx="8229600" cy="875111"/>
          </a:xfrm>
        </p:spPr>
        <p:txBody>
          <a:bodyPr lIns="0"/>
          <a:lstStyle>
            <a:lvl1pPr>
              <a:defRPr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9509" y="1149489"/>
            <a:ext cx="8224982" cy="3385337"/>
          </a:xfrm>
          <a:prstGeom prst="rect">
            <a:avLst/>
          </a:prstGeom>
        </p:spPr>
        <p:txBody>
          <a:bodyPr lIns="0"/>
          <a:lstStyle>
            <a:lvl1pPr>
              <a:lnSpc>
                <a:spcPts val="288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defRPr sz="2400" b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 b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 b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 b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400" b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2E23C-AA3D-41F2-9F58-4C2C5716FD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6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31475"/>
            <a:ext cx="8229600" cy="48731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9509" y="1149489"/>
            <a:ext cx="8224982" cy="3385337"/>
          </a:xfrm>
          <a:prstGeom prst="rect">
            <a:avLst/>
          </a:prstGeom>
        </p:spPr>
        <p:txBody>
          <a:bodyPr lIns="0"/>
          <a:lstStyle>
            <a:lvl1pPr marL="342900" marR="0" indent="-342900" algn="l" defTabSz="457200" rtl="0" eaLnBrk="1" fontAlgn="auto" latinLnBrk="0" hangingPunct="1">
              <a:lnSpc>
                <a:spcPts val="288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110000"/>
              <a:buFont typeface="Arial" panose="020B0604020202020204" pitchFamily="34" charset="0"/>
              <a:buChar char="•"/>
              <a:tabLst/>
              <a:defRPr sz="2400" b="0">
                <a:solidFill>
                  <a:schemeClr val="bg1"/>
                </a:solidFill>
              </a:defRPr>
            </a:lvl1pPr>
            <a:lvl2pPr marL="679450" marR="0" indent="-285750" algn="l" defTabSz="4572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Tx/>
              <a:buFont typeface="Arial"/>
              <a:buChar char="–"/>
              <a:tabLst/>
              <a:defRPr sz="2000" b="0">
                <a:solidFill>
                  <a:schemeClr val="bg1"/>
                </a:solidFill>
              </a:defRPr>
            </a:lvl2pPr>
            <a:lvl3pPr marL="977900" marR="0" indent="-228600" algn="l" defTabSz="4572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  <a:defRPr sz="1800" b="0">
                <a:solidFill>
                  <a:schemeClr val="bg1"/>
                </a:solidFill>
              </a:defRPr>
            </a:lvl3pPr>
            <a:lvl4pPr marL="1320800" marR="0" indent="-228600" algn="l" defTabSz="4572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Tx/>
              <a:buFont typeface="Arial"/>
              <a:buChar char="–"/>
              <a:tabLst/>
              <a:defRPr sz="1600" b="0">
                <a:solidFill>
                  <a:schemeClr val="bg1"/>
                </a:solidFill>
              </a:defRPr>
            </a:lvl4pPr>
            <a:lvl5pPr marL="1600200" marR="0" indent="-228600" algn="l" defTabSz="4572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  <a:defRPr sz="1400" b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743" y="723151"/>
            <a:ext cx="8224521" cy="249299"/>
          </a:xfrm>
        </p:spPr>
        <p:txBody>
          <a:bodyPr vert="horz" lIns="0" tIns="0" rIns="0" bIns="0" rtlCol="0" anchor="t">
            <a:spAutoFit/>
          </a:bodyPr>
          <a:lstStyle>
            <a:lvl1pPr>
              <a:defRPr lang="en-US" sz="1800" dirty="0"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Subtitle | 18 </a:t>
            </a:r>
            <a:r>
              <a:rPr lang="en-US" dirty="0" err="1"/>
              <a:t>Pt</a:t>
            </a:r>
            <a:r>
              <a:rPr lang="en-US" dirty="0"/>
              <a:t> | Max 2 Lines | Max Character: 100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B5FD3-05EF-4135-9FF6-DCCD4882EC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24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31475"/>
            <a:ext cx="8229600" cy="87511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462740" y="1149489"/>
            <a:ext cx="4038600" cy="3385337"/>
          </a:xfrm>
          <a:prstGeom prst="rect">
            <a:avLst/>
          </a:prstGeom>
        </p:spPr>
        <p:txBody>
          <a:bodyPr/>
          <a:lstStyle>
            <a:lvl1pPr>
              <a:lnSpc>
                <a:spcPts val="2880"/>
              </a:lnSpc>
              <a:buClr>
                <a:schemeClr val="bg1"/>
              </a:buClr>
              <a:defRPr sz="2400" b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 b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 b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 b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400" b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35894" y="1149489"/>
            <a:ext cx="4038600" cy="3385337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sz="2400" b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 b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 b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 b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400" b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D2E5C-2A59-4265-A525-2D85ED9E9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21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31475"/>
            <a:ext cx="8229600" cy="487313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743" y="723151"/>
            <a:ext cx="8224521" cy="253916"/>
          </a:xfrm>
        </p:spPr>
        <p:txBody>
          <a:bodyPr vert="horz" lIns="0" tIns="0" rIns="9144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Subtitle | 18 </a:t>
            </a:r>
            <a:r>
              <a:rPr lang="en-US" dirty="0" err="1"/>
              <a:t>Pt</a:t>
            </a:r>
            <a:r>
              <a:rPr lang="en-US" dirty="0"/>
              <a:t> | Max 2 Lines | Max Character: 100 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460057" y="1149489"/>
            <a:ext cx="4038600" cy="3385337"/>
          </a:xfrm>
          <a:prstGeom prst="rect">
            <a:avLst/>
          </a:prstGeom>
        </p:spPr>
        <p:txBody>
          <a:bodyPr/>
          <a:lstStyle>
            <a:lvl1pPr>
              <a:lnSpc>
                <a:spcPts val="2880"/>
              </a:lnSpc>
              <a:buClr>
                <a:schemeClr val="bg1"/>
              </a:buClr>
              <a:defRPr sz="2400" b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 b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 b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 b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400" b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4630771" y="1149489"/>
            <a:ext cx="4038600" cy="3385337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sz="2400" b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 b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 b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 b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400" b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2D32688-1E41-47D1-BB8B-50A661D3C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52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80399"/>
            <a:ext cx="4114800" cy="1089529"/>
          </a:xfrm>
        </p:spPr>
        <p:txBody>
          <a:bodyPr wrap="square">
            <a:sp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279270" y="2104083"/>
            <a:ext cx="4084961" cy="535531"/>
          </a:xfrm>
        </p:spPr>
        <p:txBody>
          <a:bodyPr vert="horz" wrap="square" lIns="182880" tIns="182880" rIns="182880" bIns="182880" rtlCol="0" anchor="t">
            <a:sp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Subtitle | 18 </a:t>
            </a:r>
            <a:r>
              <a:rPr lang="en-US" dirty="0" err="1"/>
              <a:t>Pt</a:t>
            </a:r>
            <a:r>
              <a:rPr lang="en-US" dirty="0"/>
              <a:t> | Max 2 Lines | Max Character: 100 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80399"/>
            <a:ext cx="4038600" cy="3385337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sz="2400" b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 b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 b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 b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400" b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8EE4F-CE19-4779-9C94-1617AA25D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1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31475"/>
            <a:ext cx="8229600" cy="87511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618526E-FCAC-437D-B59E-951BE03864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70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31475"/>
            <a:ext cx="8229600" cy="487313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743" y="723151"/>
            <a:ext cx="8224521" cy="253916"/>
          </a:xfrm>
        </p:spPr>
        <p:txBody>
          <a:bodyPr vert="horz" lIns="0" tIns="0" rIns="9144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Subtitle | 18 </a:t>
            </a:r>
            <a:r>
              <a:rPr lang="en-US" dirty="0" err="1"/>
              <a:t>Pt</a:t>
            </a:r>
            <a:r>
              <a:rPr lang="en-US" dirty="0"/>
              <a:t> | Max 2 Lines | Max Character: 100 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FD4C5-0036-443C-BB58-69600B38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78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,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13612"/>
            <a:ext cx="8229600" cy="487313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743" y="218184"/>
            <a:ext cx="8224521" cy="253916"/>
          </a:xfrm>
        </p:spPr>
        <p:txBody>
          <a:bodyPr vert="horz" lIns="0" tIns="0" rIns="9144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Subtitle | 18 </a:t>
            </a:r>
            <a:r>
              <a:rPr lang="en-US" dirty="0" err="1"/>
              <a:t>Pt</a:t>
            </a:r>
            <a:r>
              <a:rPr lang="en-US" dirty="0"/>
              <a:t> | Max 2 Lines | Max Character: 100 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66616-70A2-4DCC-BA29-997525416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12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and 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415846"/>
            <a:ext cx="9144000" cy="1814052"/>
          </a:xfrm>
        </p:spPr>
        <p:txBody>
          <a:bodyPr lIns="274320" tIns="365760" rIns="91440" bIns="1280160" anchor="t" anchorCtr="0"/>
          <a:lstStyle>
            <a:lvl1pPr algn="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9638" y="339213"/>
            <a:ext cx="7976439" cy="1081373"/>
          </a:xfrm>
          <a:noFill/>
        </p:spPr>
        <p:txBody>
          <a:bodyPr vert="horz" lIns="91440" tIns="91440" rIns="91440" bIns="182880" rtlCol="0" anchor="t" anchorCtr="0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3406877"/>
            <a:ext cx="8259096" cy="855407"/>
          </a:xfrm>
        </p:spPr>
        <p:txBody>
          <a:bodyPr lIns="9144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393700" indent="0">
              <a:buNone/>
              <a:defRPr/>
            </a:lvl2pPr>
            <a:lvl3pPr marL="749300" indent="0">
              <a:buNone/>
              <a:defRPr/>
            </a:lvl3pPr>
            <a:lvl4pPr marL="10922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3D76778-CE62-42ED-80A7-5C5A49DA8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22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ic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C49D75-D359-411E-95D8-DAED3BDA3E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 amt="30000"/>
          </a:blip>
          <a:stretch>
            <a:fillRect/>
          </a:stretch>
        </p:blipFill>
        <p:spPr>
          <a:xfrm>
            <a:off x="5645682" y="1971562"/>
            <a:ext cx="4967228" cy="3311485"/>
          </a:xfrm>
          <a:prstGeom prst="rect">
            <a:avLst/>
          </a:prstGeom>
        </p:spPr>
      </p:pic>
      <p:pic>
        <p:nvPicPr>
          <p:cNvPr id="11" name="pasted-image.pdf">
            <a:extLst>
              <a:ext uri="{FF2B5EF4-FFF2-40B4-BE49-F238E27FC236}">
                <a16:creationId xmlns:a16="http://schemas.microsoft.com/office/drawing/2014/main" id="{4A31DF8F-F78D-4B8F-87BC-77A03DB73F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" y="376660"/>
            <a:ext cx="630716" cy="5240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7960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3052916" y="0"/>
            <a:ext cx="6091084" cy="5143500"/>
          </a:xfrm>
        </p:spPr>
        <p:txBody>
          <a:bodyPr lIns="274320" tIns="365760" rIns="91440" bIns="1280160" anchor="t" anchorCtr="0"/>
          <a:lstStyle>
            <a:lvl1pPr algn="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76513" y="471948"/>
            <a:ext cx="2514171" cy="1460091"/>
          </a:xfrm>
          <a:noFill/>
        </p:spPr>
        <p:txBody>
          <a:bodyPr vert="horz" lIns="91440" tIns="182880" rIns="91440" bIns="18288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74076" y="2278103"/>
            <a:ext cx="2531356" cy="1946788"/>
          </a:xfrm>
        </p:spPr>
        <p:txBody>
          <a:bodyPr lIns="9144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393700" indent="0">
              <a:buNone/>
              <a:defRPr/>
            </a:lvl2pPr>
            <a:lvl3pPr marL="749300" indent="0">
              <a:buNone/>
              <a:defRPr/>
            </a:lvl3pPr>
            <a:lvl4pPr marL="10922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5810A90-B4AE-4866-9BD9-F1A54D0BC8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50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 lIns="274320" tIns="365760" rIns="91440" bIns="1280160" anchor="t" anchorCtr="0"/>
          <a:lstStyle>
            <a:lvl1pPr algn="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71150" y="471948"/>
            <a:ext cx="3079975" cy="1460091"/>
          </a:xfrm>
          <a:noFill/>
        </p:spPr>
        <p:txBody>
          <a:bodyPr vert="horz" lIns="91440" tIns="182880" rIns="91440" bIns="18288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- Title Case, Calibri 32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68713" y="2512355"/>
            <a:ext cx="2935100" cy="1946788"/>
          </a:xfrm>
        </p:spPr>
        <p:txBody>
          <a:bodyPr lIns="9144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393700" indent="0">
              <a:buNone/>
              <a:defRPr/>
            </a:lvl2pPr>
            <a:lvl3pPr marL="749300" indent="0">
              <a:buNone/>
              <a:defRPr/>
            </a:lvl3pPr>
            <a:lvl4pPr marL="10922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939BF10-18B6-4466-86EF-70F75124C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D76B930-1C0C-4C5A-BA5B-C70886768C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7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96501" y="1891382"/>
            <a:ext cx="3533106" cy="169277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596501" y="2077929"/>
            <a:ext cx="3533106" cy="169277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/>
              <a:t>First.Last@ca.com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596501" y="1630214"/>
            <a:ext cx="3533106" cy="246221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baseline="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4887784" y="2411902"/>
            <a:ext cx="3241822" cy="169277"/>
          </a:xfrm>
          <a:prstGeom prst="rect">
            <a:avLst/>
          </a:prstGeom>
        </p:spPr>
        <p:txBody>
          <a:bodyPr vert="horz"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/>
              <a:t>@</a:t>
            </a:r>
            <a:r>
              <a:rPr lang="en-US" dirty="0" err="1"/>
              <a:t>cainc</a:t>
            </a:r>
            <a:endParaRPr lang="en-US" dirty="0"/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4887784" y="2663874"/>
            <a:ext cx="3241822" cy="169277"/>
          </a:xfrm>
          <a:prstGeom prst="rect">
            <a:avLst/>
          </a:prstGeom>
        </p:spPr>
        <p:txBody>
          <a:bodyPr vert="horz"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/>
              <a:t>slideshare.net</a:t>
            </a:r>
            <a:r>
              <a:rPr lang="en-US" dirty="0"/>
              <a:t>/</a:t>
            </a:r>
            <a:r>
              <a:rPr lang="en-US" dirty="0" err="1"/>
              <a:t>CAinc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4887784" y="2915847"/>
            <a:ext cx="3241822" cy="169277"/>
          </a:xfrm>
          <a:prstGeom prst="rect">
            <a:avLst/>
          </a:prstGeom>
        </p:spPr>
        <p:txBody>
          <a:bodyPr vert="horz"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/>
              <a:t>linkedin.com</a:t>
            </a:r>
            <a:r>
              <a:rPr lang="en-US" dirty="0"/>
              <a:t>/company/</a:t>
            </a:r>
            <a:r>
              <a:rPr lang="en-US" dirty="0" err="1"/>
              <a:t>ca</a:t>
            </a:r>
            <a:r>
              <a:rPr lang="en-US" dirty="0"/>
              <a:t>-technologies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4596501" y="3249558"/>
            <a:ext cx="3533106" cy="215444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 baseline="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/>
              <a:t>ca.com</a:t>
            </a:r>
            <a:endParaRPr lang="en-US" dirty="0"/>
          </a:p>
        </p:txBody>
      </p:sp>
      <p:cxnSp>
        <p:nvCxnSpPr>
          <p:cNvPr id="27" name="Straight Connector 26"/>
          <p:cNvCxnSpPr/>
          <p:nvPr userDrawn="1"/>
        </p:nvCxnSpPr>
        <p:spPr bwMode="gray">
          <a:xfrm>
            <a:off x="3971860" y="1336326"/>
            <a:ext cx="0" cy="2470849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47000">
                  <a:sysClr val="window" lastClr="FFFFFF">
                    <a:lumMod val="85000"/>
                  </a:sysClr>
                </a:gs>
              </a:gsLst>
              <a:lin ang="16200000" scaled="0"/>
              <a:tileRect/>
            </a:gradFill>
            <a:prstDash val="solid"/>
          </a:ln>
          <a:effectLst/>
        </p:spPr>
      </p:cxnSp>
      <p:pic>
        <p:nvPicPr>
          <p:cNvPr id="14" name="pasted-image.pdf">
            <a:extLst>
              <a:ext uri="{FF2B5EF4-FFF2-40B4-BE49-F238E27FC236}">
                <a16:creationId xmlns:a16="http://schemas.microsoft.com/office/drawing/2014/main" id="{8EE834AD-71F6-4B92-B0AB-A331A985D5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2095499" y="2065020"/>
            <a:ext cx="1238152" cy="1028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B2E1BEE-21C0-44D0-9029-9AA7935649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566" y="2678156"/>
            <a:ext cx="210203" cy="21020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AA456CC-809F-45F8-8C02-67C8F90B2C0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345" y="2444896"/>
            <a:ext cx="184045" cy="18404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020BBFE-FEC6-4F0C-8883-E176B40866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595" y="2934800"/>
            <a:ext cx="147455" cy="14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555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p and Event Divider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63" y="789262"/>
            <a:ext cx="7886700" cy="2086725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4663" y="3065651"/>
            <a:ext cx="7897812" cy="464230"/>
          </a:xfrm>
        </p:spPr>
        <p:txBody>
          <a:bodyPr lIns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chemeClr val="tx1"/>
                </a:solidFill>
              </a:defRPr>
            </a:lvl2pPr>
            <a:lvl3pPr marL="749300" indent="0">
              <a:buNone/>
              <a:defRPr>
                <a:solidFill>
                  <a:schemeClr val="tx1"/>
                </a:solidFill>
              </a:defRPr>
            </a:lvl3pPr>
            <a:lvl4pPr marL="1092200" indent="0">
              <a:buNone/>
              <a:defRPr>
                <a:solidFill>
                  <a:schemeClr val="tx1"/>
                </a:solidFill>
              </a:defRPr>
            </a:lvl4pPr>
            <a:lvl5pPr marL="13716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272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9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ic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6899BC-DBDE-4C4F-B1D9-A42ED57BFF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5967399" y="1984887"/>
            <a:ext cx="3382736" cy="338273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asted-image.pdf">
            <a:extLst>
              <a:ext uri="{FF2B5EF4-FFF2-40B4-BE49-F238E27FC236}">
                <a16:creationId xmlns:a16="http://schemas.microsoft.com/office/drawing/2014/main" id="{F713B774-1F3D-4CFD-9605-004EDB8D65F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" y="376660"/>
            <a:ext cx="630716" cy="5240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6267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ic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AD312AE-92A3-4212-A37D-C8460D819A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6327058" y="1640522"/>
            <a:ext cx="2947285" cy="351772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asted-image.pdf">
            <a:extLst>
              <a:ext uri="{FF2B5EF4-FFF2-40B4-BE49-F238E27FC236}">
                <a16:creationId xmlns:a16="http://schemas.microsoft.com/office/drawing/2014/main" id="{068A001F-6841-40CE-A70D-293F986F7D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" y="376660"/>
            <a:ext cx="630716" cy="5240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606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ic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344F3DE-B11C-4844-8DBC-FE6D5CD453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 rot="5400000">
            <a:off x="5569860" y="1638621"/>
            <a:ext cx="3873584" cy="387358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asted-image.pdf">
            <a:extLst>
              <a:ext uri="{FF2B5EF4-FFF2-40B4-BE49-F238E27FC236}">
                <a16:creationId xmlns:a16="http://schemas.microsoft.com/office/drawing/2014/main" id="{4B0FFC15-4EAE-4DC1-B46A-664CB21B84C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" y="376660"/>
            <a:ext cx="630716" cy="5240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0937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ic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7C154B0-D1E8-4EB6-A1C6-9A44F63DB7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 rot="20559109">
            <a:off x="5824492" y="1725700"/>
            <a:ext cx="3872438" cy="387243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asted-image.pdf">
            <a:extLst>
              <a:ext uri="{FF2B5EF4-FFF2-40B4-BE49-F238E27FC236}">
                <a16:creationId xmlns:a16="http://schemas.microsoft.com/office/drawing/2014/main" id="{750921D6-D513-4054-98A3-B2E83F408F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" y="376660"/>
            <a:ext cx="630716" cy="5240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1896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ic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5847196" y="2064774"/>
            <a:ext cx="3723357" cy="3351022"/>
          </a:xfrm>
          <a:prstGeom prst="rect">
            <a:avLst/>
          </a:prstGeom>
        </p:spPr>
      </p:pic>
      <p:pic>
        <p:nvPicPr>
          <p:cNvPr id="11" name="pasted-image.pdf">
            <a:extLst>
              <a:ext uri="{FF2B5EF4-FFF2-40B4-BE49-F238E27FC236}">
                <a16:creationId xmlns:a16="http://schemas.microsoft.com/office/drawing/2014/main" id="{0454C420-EE73-423C-B3E6-6F96569D66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" y="376660"/>
            <a:ext cx="630716" cy="5240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6943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ic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4502292-BD77-4AA7-BA04-CC1A2D80C1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979" y="936769"/>
            <a:ext cx="2221349" cy="429055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pasted-image.pdf">
            <a:extLst>
              <a:ext uri="{FF2B5EF4-FFF2-40B4-BE49-F238E27FC236}">
                <a16:creationId xmlns:a16="http://schemas.microsoft.com/office/drawing/2014/main" id="{E1FC950A-4217-4370-866C-8530742D2B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" y="376660"/>
            <a:ext cx="630716" cy="5240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2654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asted-image.pdf">
            <a:extLst>
              <a:ext uri="{FF2B5EF4-FFF2-40B4-BE49-F238E27FC236}">
                <a16:creationId xmlns:a16="http://schemas.microsoft.com/office/drawing/2014/main" id="{8B7207A0-4D43-4561-A74C-977F783A98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376660"/>
            <a:ext cx="630716" cy="5240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8637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4.xml"/><Relationship Id="rId21" Type="http://schemas.openxmlformats.org/officeDocument/2006/relationships/slideLayout" Target="../slideLayouts/slideLayout22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2676" y="789262"/>
            <a:ext cx="7886700" cy="2086725"/>
          </a:xfrm>
          <a:prstGeom prst="rect">
            <a:avLst/>
          </a:prstGeom>
        </p:spPr>
        <p:txBody>
          <a:bodyPr wrap="square" lIns="0" anchor="b" anchorCtr="0">
            <a:spAutoFit/>
          </a:bodyPr>
          <a:lstStyle/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07425" y="3021833"/>
            <a:ext cx="7886700" cy="425758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/>
          <a:p>
            <a:pPr marL="0" lvl="0" indent="0">
              <a:lnSpc>
                <a:spcPts val="2600"/>
              </a:lnSpc>
              <a:buNone/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7094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kumimoji="0" lang="en-US" sz="7200" b="1" i="0" u="none" strike="noStrike" kern="1200" cap="none" spc="0" normalizeH="0" baseline="0" noProof="0" smtClean="0">
          <a:ln>
            <a:noFill/>
          </a:ln>
          <a:solidFill>
            <a:schemeClr val="tx1"/>
          </a:solidFill>
          <a:effectLst/>
          <a:uLnTx/>
          <a:uFillTx/>
          <a:latin typeface="Arial" panose="020B0604020202020204" pitchFamily="34" charset="0"/>
          <a:ea typeface="+mn-ea"/>
          <a:cs typeface="Arial" panose="020B0604020202020204" pitchFamily="34" charset="0"/>
        </a:defRPr>
      </a:lvl1pPr>
    </p:titleStyle>
    <p:bodyStyle>
      <a:lvl1pPr marL="342900" indent="-342900" algn="l" defTabSz="457200" rtl="0" eaLnBrk="1" latinLnBrk="0" hangingPunct="1">
        <a:lnSpc>
          <a:spcPts val="2880"/>
        </a:lnSpc>
        <a:spcBef>
          <a:spcPts val="1200"/>
        </a:spcBef>
        <a:spcAft>
          <a:spcPts val="200"/>
        </a:spcAft>
        <a:buClr>
          <a:schemeClr val="bg1"/>
        </a:buClr>
        <a:buFont typeface="Wingdings" charset="2"/>
        <a:buChar char="§"/>
        <a:defRPr lang="en-US" sz="1800" b="0" i="0" kern="1200" smtClean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marL="679450" indent="-28575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Font typeface="Arial"/>
        <a:buChar char="–"/>
        <a:defRPr lang="en-US" sz="2000" b="0" kern="1200" smtClean="0">
          <a:solidFill>
            <a:schemeClr val="bg1"/>
          </a:solidFill>
          <a:latin typeface="+mn-lt"/>
          <a:ea typeface="+mn-ea"/>
          <a:cs typeface="+mn-cs"/>
        </a:defRPr>
      </a:lvl2pPr>
      <a:lvl3pPr marL="9779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Font typeface="Wingdings" charset="2"/>
        <a:buChar char="§"/>
        <a:defRPr lang="en-US" sz="1800" b="0" kern="1200" smtClean="0">
          <a:solidFill>
            <a:schemeClr val="bg1"/>
          </a:solidFill>
          <a:latin typeface="+mn-lt"/>
          <a:ea typeface="+mn-ea"/>
          <a:cs typeface="+mn-cs"/>
        </a:defRPr>
      </a:lvl3pPr>
      <a:lvl4pPr marL="1320800" marR="0" indent="-228600" algn="l" defTabSz="457200" rtl="0" eaLnBrk="1" fontAlgn="auto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SzTx/>
        <a:buFont typeface="Arial"/>
        <a:buChar char="–"/>
        <a:tabLst/>
        <a:defRPr lang="en-US" sz="1600" b="0" kern="1200" smtClean="0">
          <a:solidFill>
            <a:schemeClr val="bg1"/>
          </a:solidFill>
          <a:latin typeface="+mn-lt"/>
          <a:ea typeface="+mn-ea"/>
          <a:cs typeface="+mn-cs"/>
        </a:defRPr>
      </a:lvl4pPr>
      <a:lvl5pPr marL="16002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Font typeface="Wingdings" charset="2"/>
        <a:buChar char="§"/>
        <a:tabLst/>
        <a:defRPr lang="en-US" sz="1600" b="0" kern="1200" baseline="0" smtClean="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57200" y="231475"/>
            <a:ext cx="8229600" cy="867930"/>
          </a:xfrm>
          <a:prstGeom prst="rect">
            <a:avLst/>
          </a:prstGeom>
        </p:spPr>
        <p:txBody>
          <a:bodyPr vert="horz" lIns="0" tIns="45720" rIns="91440" bIns="45720" rtlCol="0" anchor="t">
            <a:spAutoFit/>
          </a:bodyPr>
          <a:lstStyle/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457200" y="1149775"/>
            <a:ext cx="8229600" cy="3394107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Bullet 1, Calibri regular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Sub-bullet, Calibri regular 20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Sub-sub-bullet, Calibri regular 18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Sub-sub-sub bullet, Calibri regular 16 </a:t>
            </a:r>
            <a:r>
              <a:rPr lang="en-US" dirty="0" err="1"/>
              <a:t>pt</a:t>
            </a:r>
            <a:endParaRPr lang="en-US" dirty="0"/>
          </a:p>
          <a:p>
            <a:pPr lvl="4"/>
            <a:r>
              <a:rPr lang="en-US" dirty="0"/>
              <a:t>Sub-sub-sub-sub bullet, Calibri regular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EAFA4A6-4AB1-44AA-8A6F-5CC25F8EA1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asted-image.pdf">
            <a:extLst>
              <a:ext uri="{FF2B5EF4-FFF2-40B4-BE49-F238E27FC236}">
                <a16:creationId xmlns:a16="http://schemas.microsoft.com/office/drawing/2014/main" id="{673CB5D4-504C-4870-A576-4FFA6001109A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/>
          </a:blip>
          <a:stretch>
            <a:fillRect/>
          </a:stretch>
        </p:blipFill>
        <p:spPr>
          <a:xfrm>
            <a:off x="8361970" y="4399532"/>
            <a:ext cx="334894" cy="27824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hape 153">
            <a:extLst>
              <a:ext uri="{FF2B5EF4-FFF2-40B4-BE49-F238E27FC236}">
                <a16:creationId xmlns:a16="http://schemas.microsoft.com/office/drawing/2014/main" id="{28D7EB75-2AFA-4A97-8205-B1559A13B235}"/>
              </a:ext>
            </a:extLst>
          </p:cNvPr>
          <p:cNvSpPr/>
          <p:nvPr userDrawn="1"/>
        </p:nvSpPr>
        <p:spPr>
          <a:xfrm>
            <a:off x="457200" y="4753974"/>
            <a:ext cx="82296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txBody>
          <a:bodyPr lIns="34289" tIns="34289" rIns="34289" bIns="34289"/>
          <a:lstStyle/>
          <a:p>
            <a:endParaRPr sz="1350"/>
          </a:p>
        </p:txBody>
      </p:sp>
      <p:sp>
        <p:nvSpPr>
          <p:cNvPr id="9" name="Shape 155">
            <a:extLst>
              <a:ext uri="{FF2B5EF4-FFF2-40B4-BE49-F238E27FC236}">
                <a16:creationId xmlns:a16="http://schemas.microsoft.com/office/drawing/2014/main" id="{BDA67838-7B75-4D44-8AA1-35FC9EFDD225}"/>
              </a:ext>
            </a:extLst>
          </p:cNvPr>
          <p:cNvSpPr/>
          <p:nvPr userDrawn="1"/>
        </p:nvSpPr>
        <p:spPr>
          <a:xfrm>
            <a:off x="3561307" y="4747832"/>
            <a:ext cx="2021387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>
            <a:spAutoFit/>
          </a:bodyPr>
          <a:lstStyle>
            <a:lvl1pPr algn="l"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800" dirty="0">
                <a:solidFill>
                  <a:schemeClr val="bg1"/>
                </a:solidFill>
              </a:rPr>
              <a:t>Copyright © 2018 CA. All rights reserved.</a:t>
            </a:r>
            <a:endParaRPr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87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  <p:sldLayoutId id="2147483956" r:id="rId12"/>
    <p:sldLayoutId id="2147483957" r:id="rId13"/>
    <p:sldLayoutId id="2147483958" r:id="rId14"/>
    <p:sldLayoutId id="2147483959" r:id="rId15"/>
    <p:sldLayoutId id="2147483960" r:id="rId16"/>
    <p:sldLayoutId id="2147483961" r:id="rId17"/>
    <p:sldLayoutId id="2147483962" r:id="rId18"/>
    <p:sldLayoutId id="2147483963" r:id="rId19"/>
    <p:sldLayoutId id="2147483964" r:id="rId20"/>
    <p:sldLayoutId id="2147483966" r:id="rId21"/>
    <p:sldLayoutId id="2147483967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lang="en-US" sz="2800" b="1" kern="1200" dirty="0">
          <a:solidFill>
            <a:schemeClr val="bg1"/>
          </a:solidFill>
          <a:latin typeface="Arial" charset="0"/>
          <a:ea typeface="+mj-ea"/>
          <a:cs typeface="Arial" charset="0"/>
        </a:defRPr>
      </a:lvl1pPr>
    </p:titleStyle>
    <p:bodyStyle>
      <a:lvl1pPr marL="342900" indent="-342900" algn="l" defTabSz="457200" rtl="0" eaLnBrk="1" latinLnBrk="0" hangingPunct="1">
        <a:lnSpc>
          <a:spcPts val="2880"/>
        </a:lnSpc>
        <a:spcBef>
          <a:spcPts val="600"/>
        </a:spcBef>
        <a:spcAft>
          <a:spcPts val="600"/>
        </a:spcAft>
        <a:buClr>
          <a:schemeClr val="tx1"/>
        </a:buClr>
        <a:buSzPct val="110000"/>
        <a:buFont typeface="Arial" panose="020B0604020202020204" pitchFamily="34" charset="0"/>
        <a:buChar char="•"/>
        <a:defRPr sz="2400" b="0" kern="1200">
          <a:solidFill>
            <a:schemeClr val="bg1"/>
          </a:solidFill>
          <a:latin typeface="+mn-lt"/>
          <a:ea typeface="+mn-ea"/>
          <a:cs typeface="+mn-cs"/>
        </a:defRPr>
      </a:lvl1pPr>
      <a:lvl2pPr marL="679450" indent="-28575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tx1"/>
        </a:buClr>
        <a:buFont typeface="Arial"/>
        <a:buChar char="–"/>
        <a:defRPr sz="2000" b="0" kern="1200" baseline="0">
          <a:solidFill>
            <a:schemeClr val="bg1"/>
          </a:solidFill>
          <a:latin typeface="+mn-lt"/>
          <a:ea typeface="+mn-ea"/>
          <a:cs typeface="+mn-cs"/>
        </a:defRPr>
      </a:lvl2pPr>
      <a:lvl3pPr marL="9779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b="0" kern="1200" baseline="0">
          <a:solidFill>
            <a:schemeClr val="bg1"/>
          </a:solidFill>
          <a:latin typeface="+mn-lt"/>
          <a:ea typeface="+mn-ea"/>
          <a:cs typeface="+mn-cs"/>
        </a:defRPr>
      </a:lvl3pPr>
      <a:lvl4pPr marL="1320800" marR="0" indent="-228600" algn="l" defTabSz="457200" rtl="0" eaLnBrk="1" fontAlgn="auto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tx1"/>
        </a:buClr>
        <a:buSzTx/>
        <a:buFont typeface="Arial"/>
        <a:buChar char="–"/>
        <a:tabLst/>
        <a:defRPr sz="1600" b="0" kern="1200">
          <a:solidFill>
            <a:schemeClr val="bg1"/>
          </a:solidFill>
          <a:latin typeface="+mn-lt"/>
          <a:ea typeface="+mn-ea"/>
          <a:cs typeface="+mn-cs"/>
        </a:defRPr>
      </a:lvl4pPr>
      <a:lvl5pPr marL="16002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tabLst/>
        <a:defRPr sz="1400" b="0" kern="1200" baseline="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1704" y="789262"/>
            <a:ext cx="7886700" cy="2086725"/>
          </a:xfrm>
          <a:prstGeom prst="rect">
            <a:avLst/>
          </a:prstGeom>
        </p:spPr>
        <p:txBody>
          <a:bodyPr wrap="square" lIns="0" anchor="b" anchorCtr="0">
            <a:spAutoFit/>
          </a:bodyPr>
          <a:lstStyle/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36453" y="3021833"/>
            <a:ext cx="7886700" cy="425758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/>
          <a:p>
            <a:pPr marL="0" lvl="0" indent="0">
              <a:lnSpc>
                <a:spcPts val="2600"/>
              </a:lnSpc>
              <a:buNone/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319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kumimoji="0" lang="en-US" sz="7200" b="1" i="0" u="none" strike="noStrike" kern="1200" cap="none" spc="0" normalizeH="0" baseline="0" noProof="0" smtClean="0">
          <a:ln>
            <a:noFill/>
          </a:ln>
          <a:solidFill>
            <a:schemeClr val="bg1"/>
          </a:solidFill>
          <a:effectLst/>
          <a:uLnTx/>
          <a:uFillTx/>
          <a:latin typeface="Arial" panose="020B0604020202020204" pitchFamily="34" charset="0"/>
          <a:ea typeface="+mn-ea"/>
          <a:cs typeface="Arial" panose="020B0604020202020204" pitchFamily="34" charset="0"/>
        </a:defRPr>
      </a:lvl1pPr>
    </p:titleStyle>
    <p:bodyStyle>
      <a:lvl1pPr marL="342900" indent="-342900" algn="l" defTabSz="457200" rtl="0" eaLnBrk="1" latinLnBrk="0" hangingPunct="1">
        <a:lnSpc>
          <a:spcPts val="2880"/>
        </a:lnSpc>
        <a:spcBef>
          <a:spcPts val="1200"/>
        </a:spcBef>
        <a:spcAft>
          <a:spcPts val="200"/>
        </a:spcAft>
        <a:buClr>
          <a:schemeClr val="bg1"/>
        </a:buClr>
        <a:buFont typeface="Wingdings" charset="2"/>
        <a:buChar char="§"/>
        <a:defRPr lang="en-US" sz="1800" b="0" i="0" kern="1200" smtClean="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marL="679450" indent="-28575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Font typeface="Arial"/>
        <a:buChar char="–"/>
        <a:defRPr lang="en-US" sz="2000" b="0" kern="1200" smtClean="0">
          <a:solidFill>
            <a:schemeClr val="bg1"/>
          </a:solidFill>
          <a:latin typeface="+mn-lt"/>
          <a:ea typeface="+mn-ea"/>
          <a:cs typeface="+mn-cs"/>
        </a:defRPr>
      </a:lvl2pPr>
      <a:lvl3pPr marL="9779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Font typeface="Wingdings" charset="2"/>
        <a:buChar char="§"/>
        <a:defRPr lang="en-US" sz="1800" b="0" kern="1200" smtClean="0">
          <a:solidFill>
            <a:schemeClr val="bg1"/>
          </a:solidFill>
          <a:latin typeface="+mn-lt"/>
          <a:ea typeface="+mn-ea"/>
          <a:cs typeface="+mn-cs"/>
        </a:defRPr>
      </a:lvl3pPr>
      <a:lvl4pPr marL="1320800" marR="0" indent="-228600" algn="l" defTabSz="457200" rtl="0" eaLnBrk="1" fontAlgn="auto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SzTx/>
        <a:buFont typeface="Arial"/>
        <a:buChar char="–"/>
        <a:tabLst/>
        <a:defRPr lang="en-US" sz="1600" b="0" kern="1200" smtClean="0">
          <a:solidFill>
            <a:schemeClr val="bg1"/>
          </a:solidFill>
          <a:latin typeface="+mn-lt"/>
          <a:ea typeface="+mn-ea"/>
          <a:cs typeface="+mn-cs"/>
        </a:defRPr>
      </a:lvl4pPr>
      <a:lvl5pPr marL="16002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Font typeface="Wingdings" charset="2"/>
        <a:buChar char="§"/>
        <a:tabLst/>
        <a:defRPr lang="en-US" sz="1600" b="0" kern="1200" baseline="0" smtClean="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svg"/><Relationship Id="rId11" Type="http://schemas.openxmlformats.org/officeDocument/2006/relationships/image" Target="../media/image16.emf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emf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/>
          <p:cNvSpPr>
            <a:spLocks noGrp="1"/>
          </p:cNvSpPr>
          <p:nvPr>
            <p:ph type="ctrTitle"/>
          </p:nvPr>
        </p:nvSpPr>
        <p:spPr>
          <a:xfrm>
            <a:off x="457397" y="1127251"/>
            <a:ext cx="8167461" cy="2336024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accent4"/>
                </a:solidFill>
                <a:sym typeface="Arial"/>
              </a:rPr>
              <a:t>Various Topics:</a:t>
            </a:r>
            <a:br>
              <a:rPr lang="en-US" dirty="0">
                <a:solidFill>
                  <a:schemeClr val="accent1"/>
                </a:solidFill>
                <a:sym typeface="Arial"/>
              </a:rPr>
            </a:br>
            <a:r>
              <a:rPr lang="en-US" dirty="0">
                <a:solidFill>
                  <a:schemeClr val="accent1"/>
                </a:solidFill>
                <a:sym typeface="Arial"/>
              </a:rPr>
              <a:t>Bulk Conf, Analytics, Branding &amp; Localization</a:t>
            </a:r>
            <a:endParaRPr lang="en-US" dirty="0">
              <a:sym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B06C80-5E6B-4356-BD47-DF8C01E995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397" y="4082836"/>
            <a:ext cx="6456116" cy="885948"/>
          </a:xfrm>
        </p:spPr>
        <p:txBody>
          <a:bodyPr/>
          <a:lstStyle/>
          <a:p>
            <a:r>
              <a:rPr lang="en-US" dirty="0"/>
              <a:t>August 2018</a:t>
            </a:r>
          </a:p>
          <a:p>
            <a:endParaRPr lang="he-IL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434BAE43-FBF5-4B90-8DFE-0ABD405A2395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58175" y="3463275"/>
            <a:ext cx="6455338" cy="542975"/>
          </a:xfrm>
        </p:spPr>
        <p:txBody>
          <a:bodyPr/>
          <a:lstStyle/>
          <a:p>
            <a:r>
              <a:rPr lang="en-US" dirty="0"/>
              <a:t>David Franco, Sr 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336023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22300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Bulk Configuration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Access Request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9687"/>
            <a:ext cx="7848600" cy="1319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endParaRPr lang="en-US" sz="1500" dirty="0">
              <a:solidFill>
                <a:prstClr val="white"/>
              </a:solidFill>
            </a:endParaRPr>
          </a:p>
          <a:p>
            <a:pPr lvl="0">
              <a:lnSpc>
                <a:spcPct val="200000"/>
              </a:lnSpc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44B510-B087-469D-BD68-0F34E9E79135}"/>
              </a:ext>
            </a:extLst>
          </p:cNvPr>
          <p:cNvSpPr txBox="1"/>
          <p:nvPr/>
        </p:nvSpPr>
        <p:spPr>
          <a:xfrm>
            <a:off x="457200" y="1429687"/>
            <a:ext cx="7848600" cy="1319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Multiple users can be selected in the Access module either by searching and choosing users manually or by uploading a CSV with users identifier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Graphic 4" descr="Group">
            <a:extLst>
              <a:ext uri="{FF2B5EF4-FFF2-40B4-BE49-F238E27FC236}">
                <a16:creationId xmlns:a16="http://schemas.microsoft.com/office/drawing/2014/main" id="{EE3CEBD8-3854-42E4-82F2-61DC80110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6129" y="679450"/>
            <a:ext cx="750237" cy="75023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8CB125-450C-4583-82EA-C4238FBE7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439" y="2534236"/>
            <a:ext cx="4027361" cy="19296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97219F-1BAA-472A-BA5F-1E892AEEA3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450" y="2544293"/>
            <a:ext cx="3059239" cy="19196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F48810-9636-4067-97B1-D3FE0C97886B}"/>
              </a:ext>
            </a:extLst>
          </p:cNvPr>
          <p:cNvSpPr txBox="1"/>
          <p:nvPr/>
        </p:nvSpPr>
        <p:spPr>
          <a:xfrm>
            <a:off x="3775567" y="3244959"/>
            <a:ext cx="465994" cy="508218"/>
          </a:xfrm>
          <a:prstGeom prst="rect">
            <a:avLst/>
          </a:prstGeom>
          <a:noFill/>
        </p:spPr>
        <p:txBody>
          <a:bodyPr wrap="square" tIns="91440" bIns="91440" rtlCol="1" anchor="ctr" anchorCtr="0">
            <a:noAutofit/>
          </a:bodyPr>
          <a:lstStyle/>
          <a:p>
            <a:pPr algn="ctr"/>
            <a:r>
              <a:rPr lang="en-US" sz="1200" dirty="0">
                <a:solidFill>
                  <a:srgbClr val="D8FB64"/>
                </a:solidFill>
              </a:rPr>
              <a:t>vs</a:t>
            </a:r>
            <a:endParaRPr lang="he-IL" sz="1200" dirty="0" err="1">
              <a:solidFill>
                <a:srgbClr val="D8FB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80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22300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Bulk Configuration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Access Request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9687"/>
            <a:ext cx="7848600" cy="1319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endParaRPr lang="en-US" sz="1500" dirty="0">
              <a:solidFill>
                <a:prstClr val="white"/>
              </a:solidFill>
            </a:endParaRPr>
          </a:p>
          <a:p>
            <a:pPr lvl="0">
              <a:lnSpc>
                <a:spcPct val="200000"/>
              </a:lnSpc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44B510-B087-469D-BD68-0F34E9E79135}"/>
              </a:ext>
            </a:extLst>
          </p:cNvPr>
          <p:cNvSpPr txBox="1"/>
          <p:nvPr/>
        </p:nvSpPr>
        <p:spPr>
          <a:xfrm>
            <a:off x="457200" y="1429687"/>
            <a:ext cx="7848600" cy="316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When multiple users are selected, the scope of the permissions is calculated </a:t>
            </a:r>
            <a:br>
              <a:rPr lang="en-US" sz="1500" dirty="0">
                <a:solidFill>
                  <a:prstClr val="white"/>
                </a:solidFill>
                <a:latin typeface="Arial"/>
              </a:rPr>
            </a:br>
            <a:r>
              <a:rPr lang="en-US" sz="1500" dirty="0">
                <a:solidFill>
                  <a:prstClr val="white"/>
                </a:solidFill>
                <a:latin typeface="Arial"/>
              </a:rPr>
              <a:t>according to the Target Permissions and their related Bulk Execution Plans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Only permissions that can be requested in bulk mode will be displayed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Notice – in bulk access mode, current permissions are not visible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Graphic 4" descr="Group">
            <a:extLst>
              <a:ext uri="{FF2B5EF4-FFF2-40B4-BE49-F238E27FC236}">
                <a16:creationId xmlns:a16="http://schemas.microsoft.com/office/drawing/2014/main" id="{EE3CEBD8-3854-42E4-82F2-61DC80110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6129" y="679450"/>
            <a:ext cx="750237" cy="75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93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903605" y="3015279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Target Permission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031483" y="3219198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Points to a permission in the backend</a:t>
            </a:r>
          </a:p>
        </p:txBody>
      </p:sp>
      <p:sp>
        <p:nvSpPr>
          <p:cNvPr id="64" name="Text Placeholder 3"/>
          <p:cNvSpPr txBox="1">
            <a:spLocks/>
          </p:cNvSpPr>
          <p:nvPr/>
        </p:nvSpPr>
        <p:spPr>
          <a:xfrm>
            <a:off x="1311620" y="421973"/>
            <a:ext cx="6399873" cy="222885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+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522105" y="3815400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Execution Plan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649983" y="4019319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Single mode</a:t>
            </a:r>
          </a:p>
        </p:txBody>
      </p:sp>
      <p:sp>
        <p:nvSpPr>
          <p:cNvPr id="71" name="Rectangle 70"/>
          <p:cNvSpPr/>
          <p:nvPr/>
        </p:nvSpPr>
        <p:spPr>
          <a:xfrm>
            <a:off x="6870503" y="3679552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Task</a:t>
            </a:r>
          </a:p>
        </p:txBody>
      </p:sp>
      <p:sp>
        <p:nvSpPr>
          <p:cNvPr id="72" name="Rectangle 71"/>
          <p:cNvSpPr/>
          <p:nvPr/>
        </p:nvSpPr>
        <p:spPr>
          <a:xfrm>
            <a:off x="6998380" y="3883471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‘directChange’</a:t>
            </a:r>
          </a:p>
        </p:txBody>
      </p:sp>
      <p:cxnSp>
        <p:nvCxnSpPr>
          <p:cNvPr id="45" name="Straight Arrow Connector 44"/>
          <p:cNvCxnSpPr>
            <a:cxnSpLocks/>
          </p:cNvCxnSpPr>
          <p:nvPr/>
        </p:nvCxnSpPr>
        <p:spPr>
          <a:xfrm>
            <a:off x="6679961" y="3447477"/>
            <a:ext cx="655406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13612"/>
            <a:ext cx="9144000" cy="978729"/>
          </a:xfrm>
        </p:spPr>
        <p:txBody>
          <a:bodyPr/>
          <a:lstStyle/>
          <a:p>
            <a:pPr algn="ctr">
              <a:tabLst>
                <a:tab pos="1938338" algn="l"/>
              </a:tabLst>
            </a:pPr>
            <a:r>
              <a:rPr lang="en-US" sz="3200" dirty="0"/>
              <a:t>Bulk Access Configuration</a:t>
            </a:r>
            <a:br>
              <a:rPr lang="en-US" sz="3200" dirty="0"/>
            </a:br>
            <a:endParaRPr lang="en-US" sz="3200" dirty="0">
              <a:solidFill>
                <a:schemeClr val="accent5"/>
              </a:solidFill>
            </a:endParaRPr>
          </a:p>
        </p:txBody>
      </p:sp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B1323CD4-307B-4727-856F-56EF062C9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2890" y="3131947"/>
            <a:ext cx="537083" cy="537083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53D0930-72AD-4C73-BD37-2234BDD7D832}"/>
              </a:ext>
            </a:extLst>
          </p:cNvPr>
          <p:cNvCxnSpPr>
            <a:cxnSpLocks/>
          </p:cNvCxnSpPr>
          <p:nvPr/>
        </p:nvCxnSpPr>
        <p:spPr>
          <a:xfrm flipV="1">
            <a:off x="4947888" y="1508530"/>
            <a:ext cx="551397" cy="271486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rain in head">
            <a:extLst>
              <a:ext uri="{FF2B5EF4-FFF2-40B4-BE49-F238E27FC236}">
                <a16:creationId xmlns:a16="http://schemas.microsoft.com/office/drawing/2014/main" id="{75A6E590-2E94-4F32-8705-9507E55CA6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9223" y="2938746"/>
            <a:ext cx="852339" cy="852339"/>
          </a:xfrm>
          <a:prstGeom prst="rect">
            <a:avLst/>
          </a:prstGeom>
        </p:spPr>
      </p:pic>
      <p:pic>
        <p:nvPicPr>
          <p:cNvPr id="13" name="Graphic 12" descr="Bullseye">
            <a:extLst>
              <a:ext uri="{FF2B5EF4-FFF2-40B4-BE49-F238E27FC236}">
                <a16:creationId xmlns:a16="http://schemas.microsoft.com/office/drawing/2014/main" id="{83FC4D30-64CB-40D2-9FF4-75967357CA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5494" y="2152368"/>
            <a:ext cx="790058" cy="790058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9D17B3-3D0A-4B29-962B-FE8420DF428A}"/>
              </a:ext>
            </a:extLst>
          </p:cNvPr>
          <p:cNvCxnSpPr>
            <a:cxnSpLocks/>
          </p:cNvCxnSpPr>
          <p:nvPr/>
        </p:nvCxnSpPr>
        <p:spPr>
          <a:xfrm flipV="1">
            <a:off x="3279015" y="1883933"/>
            <a:ext cx="496515" cy="681465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 descr="Unlock">
            <a:extLst>
              <a:ext uri="{FF2B5EF4-FFF2-40B4-BE49-F238E27FC236}">
                <a16:creationId xmlns:a16="http://schemas.microsoft.com/office/drawing/2014/main" id="{D1F320CD-6F15-41DC-89B0-2430ABE430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4999" y="2092956"/>
            <a:ext cx="790058" cy="790058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46466B9-35CF-4455-968B-ECAA1C1C485B}"/>
              </a:ext>
            </a:extLst>
          </p:cNvPr>
          <p:cNvSpPr/>
          <p:nvPr/>
        </p:nvSpPr>
        <p:spPr>
          <a:xfrm>
            <a:off x="274429" y="3012385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Permission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EF514FE-EAAB-40EF-BB8C-38BFD2EBC0DE}"/>
              </a:ext>
            </a:extLst>
          </p:cNvPr>
          <p:cNvSpPr/>
          <p:nvPr/>
        </p:nvSpPr>
        <p:spPr>
          <a:xfrm>
            <a:off x="402307" y="3216304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End user representation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13077FF-B42E-45D9-A9B7-9B6A47680169}"/>
              </a:ext>
            </a:extLst>
          </p:cNvPr>
          <p:cNvCxnSpPr>
            <a:cxnSpLocks/>
          </p:cNvCxnSpPr>
          <p:nvPr/>
        </p:nvCxnSpPr>
        <p:spPr>
          <a:xfrm>
            <a:off x="1575902" y="2565396"/>
            <a:ext cx="655406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Brain in head">
            <a:extLst>
              <a:ext uri="{FF2B5EF4-FFF2-40B4-BE49-F238E27FC236}">
                <a16:creationId xmlns:a16="http://schemas.microsoft.com/office/drawing/2014/main" id="{0EA5DC9B-1FCA-4FA9-B630-F4037D0179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2511" y="1211525"/>
            <a:ext cx="852339" cy="852339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FB17217-1E06-4C1A-A775-C160CCB2ED52}"/>
              </a:ext>
            </a:extLst>
          </p:cNvPr>
          <p:cNvCxnSpPr>
            <a:cxnSpLocks/>
          </p:cNvCxnSpPr>
          <p:nvPr/>
        </p:nvCxnSpPr>
        <p:spPr>
          <a:xfrm>
            <a:off x="3279015" y="2577460"/>
            <a:ext cx="532095" cy="537451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E0A76DB-2498-4AB0-9FED-D3D9631D83BB}"/>
              </a:ext>
            </a:extLst>
          </p:cNvPr>
          <p:cNvCxnSpPr>
            <a:cxnSpLocks/>
          </p:cNvCxnSpPr>
          <p:nvPr/>
        </p:nvCxnSpPr>
        <p:spPr>
          <a:xfrm>
            <a:off x="4998688" y="3475937"/>
            <a:ext cx="655406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A68A04C-2DA8-4839-A90C-2E555E0021AE}"/>
              </a:ext>
            </a:extLst>
          </p:cNvPr>
          <p:cNvSpPr/>
          <p:nvPr/>
        </p:nvSpPr>
        <p:spPr>
          <a:xfrm>
            <a:off x="3502693" y="2056429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Execution Plan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FC35058-595C-4D7F-B4A8-2E53385C0D7C}"/>
              </a:ext>
            </a:extLst>
          </p:cNvPr>
          <p:cNvSpPr/>
          <p:nvPr/>
        </p:nvSpPr>
        <p:spPr>
          <a:xfrm>
            <a:off x="3630571" y="2260348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Bulk mode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83DAB6D-4289-4B75-BF68-8E55D120D734}"/>
              </a:ext>
            </a:extLst>
          </p:cNvPr>
          <p:cNvSpPr/>
          <p:nvPr/>
        </p:nvSpPr>
        <p:spPr>
          <a:xfrm>
            <a:off x="5142553" y="1536402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Bulk Form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74F2641-7FAF-4145-A337-ECA47E455358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4672" y="1199129"/>
            <a:ext cx="262449" cy="347898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2A343910-4CAD-4F84-BE76-D028954FF2A9}"/>
              </a:ext>
            </a:extLst>
          </p:cNvPr>
          <p:cNvSpPr/>
          <p:nvPr/>
        </p:nvSpPr>
        <p:spPr>
          <a:xfrm>
            <a:off x="6879787" y="1547702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Bulk Loader Task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5CEE4B6-3650-4EE8-90FD-0C75A72A6A4D}"/>
              </a:ext>
            </a:extLst>
          </p:cNvPr>
          <p:cNvSpPr/>
          <p:nvPr/>
        </p:nvSpPr>
        <p:spPr>
          <a:xfrm>
            <a:off x="7007664" y="1751621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‘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executeTask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’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F122B85-9F55-4FF4-BBE2-53BE4863BCC0}"/>
              </a:ext>
            </a:extLst>
          </p:cNvPr>
          <p:cNvCxnSpPr>
            <a:cxnSpLocks/>
          </p:cNvCxnSpPr>
          <p:nvPr/>
        </p:nvCxnSpPr>
        <p:spPr>
          <a:xfrm>
            <a:off x="6650763" y="1433796"/>
            <a:ext cx="655406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Graphic 51" descr="Checkmark">
            <a:extLst>
              <a:ext uri="{FF2B5EF4-FFF2-40B4-BE49-F238E27FC236}">
                <a16:creationId xmlns:a16="http://schemas.microsoft.com/office/drawing/2014/main" id="{F0C13175-0B7C-43C3-91FC-AD99D6196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0190" y="1164196"/>
            <a:ext cx="471182" cy="471182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D5539F04-C2E6-478A-B7D1-DA3A261F90E2}"/>
              </a:ext>
            </a:extLst>
          </p:cNvPr>
          <p:cNvSpPr/>
          <p:nvPr/>
        </p:nvSpPr>
        <p:spPr>
          <a:xfrm>
            <a:off x="5186691" y="3791467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Form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824D21B4-1DAF-4F6F-A18D-300A8D5E4186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5718" y="3191239"/>
            <a:ext cx="386605" cy="512477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3F013403-6758-4AAE-8C74-E00401FC5953}"/>
              </a:ext>
            </a:extLst>
          </p:cNvPr>
          <p:cNvSpPr/>
          <p:nvPr/>
        </p:nvSpPr>
        <p:spPr>
          <a:xfrm>
            <a:off x="5142553" y="2393652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Single Form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C790D6EE-F188-49CE-B82C-6A54A0DEB62F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4672" y="2056379"/>
            <a:ext cx="262449" cy="347898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DE29EB7-CF84-4A0F-B41A-5B0E7ADAB408}"/>
              </a:ext>
            </a:extLst>
          </p:cNvPr>
          <p:cNvCxnSpPr>
            <a:cxnSpLocks/>
          </p:cNvCxnSpPr>
          <p:nvPr/>
        </p:nvCxnSpPr>
        <p:spPr>
          <a:xfrm>
            <a:off x="4943978" y="1780015"/>
            <a:ext cx="507175" cy="316615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81AEFC4C-B5B8-465C-B3E6-FE12A304C92F}"/>
              </a:ext>
            </a:extLst>
          </p:cNvPr>
          <p:cNvSpPr/>
          <p:nvPr/>
        </p:nvSpPr>
        <p:spPr>
          <a:xfrm>
            <a:off x="6892487" y="2443052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Task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6E359CD-A199-4CF1-AB9A-854B2F0CAAE6}"/>
              </a:ext>
            </a:extLst>
          </p:cNvPr>
          <p:cNvSpPr/>
          <p:nvPr/>
        </p:nvSpPr>
        <p:spPr>
          <a:xfrm>
            <a:off x="7020364" y="2646971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>
                <a:solidFill>
                  <a:prstClr val="white"/>
                </a:solidFill>
                <a:latin typeface="Arial"/>
              </a:rPr>
              <a:t>‘directChange’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2B89EC9-8B49-419B-A499-B3A70810AE0C}"/>
              </a:ext>
            </a:extLst>
          </p:cNvPr>
          <p:cNvCxnSpPr>
            <a:cxnSpLocks/>
          </p:cNvCxnSpPr>
          <p:nvPr/>
        </p:nvCxnSpPr>
        <p:spPr>
          <a:xfrm>
            <a:off x="6650763" y="2354546"/>
            <a:ext cx="655406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Graphic 75" descr="Checkmark">
            <a:extLst>
              <a:ext uri="{FF2B5EF4-FFF2-40B4-BE49-F238E27FC236}">
                <a16:creationId xmlns:a16="http://schemas.microsoft.com/office/drawing/2014/main" id="{AF326FB8-4C13-47A4-B475-4190C8A31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2890" y="2073906"/>
            <a:ext cx="456822" cy="45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0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1CE29FE-4CC4-4986-98AD-C7D4442EA44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869" b="7869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4221780"/>
            <a:ext cx="9144000" cy="1946788"/>
          </a:xfrm>
        </p:spPr>
        <p:txBody>
          <a:bodyPr/>
          <a:lstStyle/>
          <a:p>
            <a:pPr lvl="0" algn="ctr" rtl="0"/>
            <a:r>
              <a:rPr lang="en-US" sz="1800" b="1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 4 - Bulk Configuration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768D8-3558-4DE1-A11A-0B218E7661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>
                <a:solidFill>
                  <a:schemeClr val="bg1"/>
                </a:solidFill>
              </a:rPr>
              <a:pPr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15ED6B93-EA98-4FFB-B840-82E1535BC196}"/>
              </a:ext>
            </a:extLst>
          </p:cNvPr>
          <p:cNvSpPr txBox="1">
            <a:spLocks/>
          </p:cNvSpPr>
          <p:nvPr/>
        </p:nvSpPr>
        <p:spPr bwMode="gray">
          <a:xfrm>
            <a:off x="0" y="3615307"/>
            <a:ext cx="9144000" cy="658244"/>
          </a:xfrm>
          <a:prstGeom prst="rect">
            <a:avLst/>
          </a:prstGeom>
          <a:noFill/>
        </p:spPr>
        <p:txBody>
          <a:bodyPr vert="horz" lIns="91440" tIns="182880" rIns="91440" bIns="18288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Hands-On Workshop </a:t>
            </a:r>
          </a:p>
        </p:txBody>
      </p:sp>
    </p:spTree>
    <p:extLst>
      <p:ext uri="{BB962C8B-B14F-4D97-AF65-F5344CB8AC3E}">
        <p14:creationId xmlns:p14="http://schemas.microsoft.com/office/powerpoint/2010/main" val="141062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>
            <a:cxnSpLocks/>
          </p:cNvCxnSpPr>
          <p:nvPr/>
        </p:nvCxnSpPr>
        <p:spPr>
          <a:xfrm>
            <a:off x="474663" y="2810750"/>
            <a:ext cx="4014787" cy="0"/>
          </a:xfrm>
          <a:prstGeom prst="line">
            <a:avLst/>
          </a:prstGeom>
          <a:ln w="165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5"/>
          <p:cNvSpPr>
            <a:spLocks noGrp="1"/>
          </p:cNvSpPr>
          <p:nvPr>
            <p:ph type="title"/>
          </p:nvPr>
        </p:nvSpPr>
        <p:spPr>
          <a:xfrm>
            <a:off x="446463" y="1786458"/>
            <a:ext cx="7886700" cy="1089529"/>
          </a:xfrm>
        </p:spPr>
        <p:txBody>
          <a:bodyPr/>
          <a:lstStyle/>
          <a:p>
            <a:r>
              <a:rPr lang="en-US" dirty="0"/>
              <a:t>Analytics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323FCD-2145-4380-A2B3-8D64BACDF8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4663" y="3065651"/>
            <a:ext cx="7897812" cy="423834"/>
          </a:xfrm>
        </p:spPr>
        <p:txBody>
          <a:bodyPr/>
          <a:lstStyle/>
          <a:p>
            <a:r>
              <a:rPr lang="en-US" dirty="0"/>
              <a:t>Collecting statistical data</a:t>
            </a:r>
          </a:p>
        </p:txBody>
      </p:sp>
    </p:spTree>
    <p:extLst>
      <p:ext uri="{BB962C8B-B14F-4D97-AF65-F5344CB8AC3E}">
        <p14:creationId xmlns:p14="http://schemas.microsoft.com/office/powerpoint/2010/main" val="53249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22300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Analytics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Start collecting data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9687"/>
            <a:ext cx="7949166" cy="2473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Identity Portal can collect statistics related to the requests submitted in the system, for both access and module action requests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Once Analytics is enabled, basic statistical data will be collected, including: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Average SLA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Maximum and minimum time of completion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Number of completed requests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Graphic 2" descr="Upward trend">
            <a:extLst>
              <a:ext uri="{FF2B5EF4-FFF2-40B4-BE49-F238E27FC236}">
                <a16:creationId xmlns:a16="http://schemas.microsoft.com/office/drawing/2014/main" id="{D8282263-D226-4B2A-B6A2-112F0CAA3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77247" y="515287"/>
            <a:ext cx="914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8023F2-64BD-4A0B-AFE2-8CB6544B6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3602571"/>
            <a:ext cx="8121650" cy="71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95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22300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Analytics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First step configuration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9687"/>
            <a:ext cx="7949166" cy="316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Enable the Analytics feature in the ‘General Configuration’ screen of the Admin UI: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Choose the ‘Default behavior for data collection’: Enabled / Disabled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Check the ‘Enable analytics’ option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By default, all permissions and module actions configured to inherit the ‘Default behavior for data collection’ state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</a:rPr>
              <a:t>Data is collected and displayed only after the request had come to a final state (Completed, Failed, Rejected, etc.)</a:t>
            </a:r>
          </a:p>
          <a:p>
            <a:pPr marR="0" lvl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Graphic 2" descr="Upward trend">
            <a:extLst>
              <a:ext uri="{FF2B5EF4-FFF2-40B4-BE49-F238E27FC236}">
                <a16:creationId xmlns:a16="http://schemas.microsoft.com/office/drawing/2014/main" id="{D8282263-D226-4B2A-B6A2-112F0CAA3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77247" y="51528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58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22300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Analytics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Analytic Category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9687"/>
            <a:ext cx="7949166" cy="2888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The Analytic Category element allows to collect </a:t>
            </a:r>
            <a:r>
              <a:rPr lang="en-US" sz="1500" dirty="0">
                <a:solidFill>
                  <a:prstClr val="white"/>
                </a:solidFill>
              </a:rPr>
              <a:t>specific statistical data on permissions or module actions. </a:t>
            </a: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Collecting data based on: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solidFill>
                  <a:prstClr val="white"/>
                </a:solidFill>
                <a:latin typeface="Arial"/>
              </a:rPr>
              <a:t>Attributes of the user performing the request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solidFill>
                  <a:prstClr val="white"/>
                </a:solidFill>
                <a:latin typeface="Arial"/>
              </a:rPr>
              <a:t>Attributes of the subject of the request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solidFill>
                  <a:prstClr val="white"/>
                </a:solidFill>
                <a:latin typeface="Arial"/>
              </a:rPr>
              <a:t>Information provided in the request (i.e. value submitted via form property)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Along with the data above, details of </a:t>
            </a:r>
            <a:r>
              <a:rPr lang="en-US" sz="1500" dirty="0">
                <a:solidFill>
                  <a:prstClr val="white"/>
                </a:solidFill>
                <a:latin typeface="Arial"/>
              </a:rPr>
              <a:t>the request’s workflow and its approval steps will be displayed when applicable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Graphic 2" descr="Upward trend">
            <a:extLst>
              <a:ext uri="{FF2B5EF4-FFF2-40B4-BE49-F238E27FC236}">
                <a16:creationId xmlns:a16="http://schemas.microsoft.com/office/drawing/2014/main" id="{D8282263-D226-4B2A-B6A2-112F0CAA3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77247" y="51528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2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22300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Analytics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Analytic Category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9687"/>
            <a:ext cx="7949166" cy="4204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</a:rPr>
              <a:t>Apply a specific Analytic Category for a certain permission or module action in the ANALYTICS tab of their configuration</a:t>
            </a: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Analytic Category that collects data from the request’s form should be applied also in the form property configuration level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The ‘Collect on all relevant requests’ option applies Analytic Category on all requests: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>
                <a:solidFill>
                  <a:prstClr val="white"/>
                </a:solidFill>
                <a:latin typeface="Arial"/>
              </a:rPr>
              <a:t>If it collects data on the requester or the subject of the request, it will be collected on all the permissions and module actions that enabled data collection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>
                <a:solidFill>
                  <a:prstClr val="white"/>
                </a:solidFill>
                <a:latin typeface="Arial"/>
              </a:rPr>
              <a:t>If it collects data from a form property, then it will be collected in all the requests using that form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Graphic 2" descr="Upward trend">
            <a:extLst>
              <a:ext uri="{FF2B5EF4-FFF2-40B4-BE49-F238E27FC236}">
                <a16:creationId xmlns:a16="http://schemas.microsoft.com/office/drawing/2014/main" id="{D8282263-D226-4B2A-B6A2-112F0CAA3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77247" y="51528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7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>
            <a:cxnSpLocks/>
          </p:cNvCxnSpPr>
          <p:nvPr/>
        </p:nvCxnSpPr>
        <p:spPr>
          <a:xfrm>
            <a:off x="474663" y="2810750"/>
            <a:ext cx="4014787" cy="0"/>
          </a:xfrm>
          <a:prstGeom prst="line">
            <a:avLst/>
          </a:prstGeom>
          <a:ln w="165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5"/>
          <p:cNvSpPr>
            <a:spLocks noGrp="1"/>
          </p:cNvSpPr>
          <p:nvPr>
            <p:ph type="title"/>
          </p:nvPr>
        </p:nvSpPr>
        <p:spPr>
          <a:xfrm>
            <a:off x="446463" y="1786458"/>
            <a:ext cx="7886700" cy="1089529"/>
          </a:xfrm>
        </p:spPr>
        <p:txBody>
          <a:bodyPr/>
          <a:lstStyle/>
          <a:p>
            <a:r>
              <a:rPr lang="en-US" dirty="0"/>
              <a:t>Branding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323FCD-2145-4380-A2B3-8D64BACDF8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4663" y="3065651"/>
            <a:ext cx="7897812" cy="423834"/>
          </a:xfrm>
        </p:spPr>
        <p:txBody>
          <a:bodyPr/>
          <a:lstStyle/>
          <a:p>
            <a:r>
              <a:rPr lang="en-US" dirty="0"/>
              <a:t>Embody your own Identity in the Portal</a:t>
            </a:r>
          </a:p>
        </p:txBody>
      </p:sp>
    </p:spTree>
    <p:extLst>
      <p:ext uri="{BB962C8B-B14F-4D97-AF65-F5344CB8AC3E}">
        <p14:creationId xmlns:p14="http://schemas.microsoft.com/office/powerpoint/2010/main" val="45708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rial"/>
              </a:rPr>
              <a:t>Agenda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38F287-81A9-4CF2-AF7E-50BBFFE732EE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41027" y="1028013"/>
            <a:ext cx="8230215" cy="411480"/>
          </a:xfrm>
        </p:spPr>
        <p:txBody>
          <a:bodyPr/>
          <a:lstStyle/>
          <a:p>
            <a:r>
              <a:rPr lang="en-US" dirty="0"/>
              <a:t>Bulk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1826D-16E8-4A92-9202-5D238E581030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41027" y="1512770"/>
            <a:ext cx="8230215" cy="411480"/>
          </a:xfrm>
        </p:spPr>
        <p:txBody>
          <a:bodyPr/>
          <a:lstStyle/>
          <a:p>
            <a:r>
              <a:rPr lang="en-US" dirty="0"/>
              <a:t>Analytics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A8ACDB-3732-4AC7-B61B-9B013F177997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41027" y="2042316"/>
            <a:ext cx="8230215" cy="411480"/>
          </a:xfrm>
        </p:spPr>
        <p:txBody>
          <a:bodyPr/>
          <a:lstStyle/>
          <a:p>
            <a:r>
              <a:rPr lang="en-US" dirty="0"/>
              <a:t>Branding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D77481-895B-411D-B156-181477CB418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1027" y="2570859"/>
            <a:ext cx="8230215" cy="411480"/>
          </a:xfrm>
        </p:spPr>
        <p:txBody>
          <a:bodyPr/>
          <a:lstStyle/>
          <a:p>
            <a:r>
              <a:rPr lang="en-US" dirty="0"/>
              <a:t>Localization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905E060-F3D0-451F-AA6E-60DD9FD0CD5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41027" y="3090881"/>
            <a:ext cx="8230215" cy="411480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13" name="Pentagon 14"/>
          <p:cNvSpPr/>
          <p:nvPr/>
        </p:nvSpPr>
        <p:spPr>
          <a:xfrm>
            <a:off x="441027" y="1029652"/>
            <a:ext cx="411480" cy="411480"/>
          </a:xfrm>
          <a:prstGeom prst="homePlate">
            <a:avLst>
              <a:gd name="adj" fmla="val 44444"/>
            </a:avLst>
          </a:prstGeom>
          <a:solidFill>
            <a:schemeClr val="accent3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68580" tIns="0" rIns="0" b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8364D"/>
                </a:solidFill>
                <a:effectLst/>
                <a:uLnTx/>
                <a:uFillTx/>
                <a:latin typeface="Arial"/>
                <a:ea typeface="+mn-ea"/>
                <a:cs typeface="Arial Unicode MS" pitchFamily="34" charset="-128"/>
              </a:rPr>
              <a:t>1</a:t>
            </a:r>
          </a:p>
        </p:txBody>
      </p:sp>
      <p:sp>
        <p:nvSpPr>
          <p:cNvPr id="14" name="Pentagon 14"/>
          <p:cNvSpPr/>
          <p:nvPr/>
        </p:nvSpPr>
        <p:spPr>
          <a:xfrm>
            <a:off x="441027" y="1513683"/>
            <a:ext cx="411480" cy="411480"/>
          </a:xfrm>
          <a:prstGeom prst="homePlate">
            <a:avLst>
              <a:gd name="adj" fmla="val 44444"/>
            </a:avLst>
          </a:prstGeom>
          <a:solidFill>
            <a:schemeClr val="accent3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68580" tIns="0" rIns="0" b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8364D"/>
                </a:solidFill>
                <a:effectLst/>
                <a:uLnTx/>
                <a:uFillTx/>
                <a:latin typeface="Arial"/>
                <a:ea typeface="+mn-ea"/>
                <a:cs typeface="Arial Unicode MS" pitchFamily="34" charset="-128"/>
              </a:rPr>
              <a:t>2</a:t>
            </a:r>
          </a:p>
        </p:txBody>
      </p:sp>
      <p:sp>
        <p:nvSpPr>
          <p:cNvPr id="15" name="Pentagon 14"/>
          <p:cNvSpPr/>
          <p:nvPr/>
        </p:nvSpPr>
        <p:spPr>
          <a:xfrm>
            <a:off x="441027" y="2043229"/>
            <a:ext cx="411480" cy="411480"/>
          </a:xfrm>
          <a:prstGeom prst="homePlate">
            <a:avLst>
              <a:gd name="adj" fmla="val 44444"/>
            </a:avLst>
          </a:prstGeom>
          <a:solidFill>
            <a:schemeClr val="accent3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68580" tIns="0" rIns="0" b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8364D"/>
                </a:solidFill>
                <a:effectLst/>
                <a:uLnTx/>
                <a:uFillTx/>
                <a:latin typeface="Arial"/>
                <a:ea typeface="+mn-ea"/>
                <a:cs typeface="Arial Unicode MS" pitchFamily="34" charset="-128"/>
              </a:rPr>
              <a:t>3</a:t>
            </a:r>
          </a:p>
        </p:txBody>
      </p:sp>
      <p:sp>
        <p:nvSpPr>
          <p:cNvPr id="16" name="Pentagon 14"/>
          <p:cNvSpPr/>
          <p:nvPr/>
        </p:nvSpPr>
        <p:spPr>
          <a:xfrm>
            <a:off x="441027" y="2571772"/>
            <a:ext cx="411480" cy="411480"/>
          </a:xfrm>
          <a:prstGeom prst="homePlate">
            <a:avLst>
              <a:gd name="adj" fmla="val 44444"/>
            </a:avLst>
          </a:prstGeom>
          <a:solidFill>
            <a:schemeClr val="accent3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68580" tIns="0" rIns="0" b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8364D"/>
                </a:solidFill>
                <a:effectLst/>
                <a:uLnTx/>
                <a:uFillTx/>
                <a:latin typeface="Arial"/>
                <a:ea typeface="+mn-ea"/>
                <a:cs typeface="Arial Unicode MS" pitchFamily="34" charset="-128"/>
              </a:rPr>
              <a:t>4</a:t>
            </a:r>
          </a:p>
        </p:txBody>
      </p:sp>
      <p:sp>
        <p:nvSpPr>
          <p:cNvPr id="17" name="Pentagon 14"/>
          <p:cNvSpPr/>
          <p:nvPr/>
        </p:nvSpPr>
        <p:spPr>
          <a:xfrm>
            <a:off x="441027" y="3091794"/>
            <a:ext cx="411480" cy="411480"/>
          </a:xfrm>
          <a:prstGeom prst="homePlate">
            <a:avLst>
              <a:gd name="adj" fmla="val 44444"/>
            </a:avLst>
          </a:prstGeom>
          <a:solidFill>
            <a:schemeClr val="accent3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68580" tIns="0" rIns="0" b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8364D"/>
                </a:solidFill>
                <a:effectLst/>
                <a:uLnTx/>
                <a:uFillTx/>
                <a:latin typeface="Arial"/>
                <a:ea typeface="+mn-ea"/>
                <a:cs typeface="Arial Unicode MS" pitchFamily="34" charset="-128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6862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22300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Branding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Changing Feel and Look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9687"/>
            <a:ext cx="7949166" cy="385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Allows to modify almost any visual element in Identity Portal screens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Three sections: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Desktop – Screens the user sees when logged in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Public – The public screens, i.e. Forgot Password and Self Registration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Mobile – Screens of the Identity Portal on mobile devices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Changing background image and logo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Custom rules complement what cannot be achieved with the OOTB Branding configurable elements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05F0AB-D726-4F13-92B6-ABC25D412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024" y="575579"/>
            <a:ext cx="843776" cy="690362"/>
          </a:xfrm>
          <a:prstGeom prst="rect">
            <a:avLst/>
          </a:prstGeom>
          <a:noFill/>
          <a:effectLst>
            <a:outerShdw blurRad="25400" dir="4800000" sx="97000" sy="97000" algn="ctr" rotWithShape="0">
              <a:srgbClr val="D8FB64"/>
            </a:outerShdw>
          </a:effectLst>
        </p:spPr>
      </p:pic>
    </p:spTree>
    <p:extLst>
      <p:ext uri="{BB962C8B-B14F-4D97-AF65-F5344CB8AC3E}">
        <p14:creationId xmlns:p14="http://schemas.microsoft.com/office/powerpoint/2010/main" val="166251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1E7413DD-2FB9-443C-89C1-36792216E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2049"/>
            <a:ext cx="9144000" cy="261940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Branding </a:t>
            </a:r>
            <a:r>
              <a:rPr lang="en-US" dirty="0">
                <a:solidFill>
                  <a:schemeClr val="accent4"/>
                </a:solidFill>
              </a:rPr>
              <a:t>Configuration Screen</a:t>
            </a:r>
            <a:br>
              <a:rPr lang="en-US" dirty="0">
                <a:solidFill>
                  <a:schemeClr val="accent4"/>
                </a:solidFill>
              </a:rPr>
            </a:b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4082168"/>
            <a:ext cx="9144000" cy="855407"/>
          </a:xfrm>
        </p:spPr>
        <p:txBody>
          <a:bodyPr/>
          <a:lstStyle/>
          <a:p>
            <a:pPr lvl="0"/>
            <a:r>
              <a:rPr lang="en-US" sz="1500" dirty="0">
                <a:solidFill>
                  <a:prstClr val="white"/>
                </a:solidFill>
              </a:rPr>
              <a:t>The Branding configuration screen let’s you </a:t>
            </a:r>
            <a:br>
              <a:rPr lang="en-US" sz="1500" dirty="0">
                <a:solidFill>
                  <a:prstClr val="white"/>
                </a:solidFill>
              </a:rPr>
            </a:br>
            <a:r>
              <a:rPr lang="en-US" sz="1500" dirty="0">
                <a:solidFill>
                  <a:prstClr val="white"/>
                </a:solidFill>
              </a:rPr>
              <a:t>easily modify selected elements</a:t>
            </a:r>
            <a:endParaRPr lang="en-US" sz="15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2DD346-E5F8-4DE7-87AB-60C51216C6FD}"/>
              </a:ext>
            </a:extLst>
          </p:cNvPr>
          <p:cNvSpPr/>
          <p:nvPr/>
        </p:nvSpPr>
        <p:spPr>
          <a:xfrm>
            <a:off x="6260" y="1592051"/>
            <a:ext cx="3310050" cy="2290930"/>
          </a:xfrm>
          <a:prstGeom prst="rect">
            <a:avLst/>
          </a:prstGeom>
          <a:noFill/>
          <a:ln>
            <a:solidFill>
              <a:srgbClr val="F7217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91440" rIns="91440" bIns="91440" rtlCol="0" anchor="ctr"/>
          <a:lstStyle/>
          <a:p>
            <a:pPr marL="0" marR="0" indent="0" algn="ctr" defTabSz="914400" eaLnBrk="1" fontAlgn="auto" latinLnBrk="0" hangingPunct="1">
              <a:lnSpc>
                <a:spcPts val="17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</a:pPr>
            <a:endParaRPr kumimoji="0" lang="he-IL" sz="1200" b="0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+mn-ea"/>
              <a:cs typeface="Arial Unicode MS" pitchFamily="34" charset="-128"/>
            </a:endParaRP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5EE84B4B-BAC1-41F6-A575-ECD0B0C45BDA}"/>
              </a:ext>
            </a:extLst>
          </p:cNvPr>
          <p:cNvSpPr txBox="1">
            <a:spLocks/>
          </p:cNvSpPr>
          <p:nvPr/>
        </p:nvSpPr>
        <p:spPr>
          <a:xfrm>
            <a:off x="-8236" y="4067324"/>
            <a:ext cx="9144000" cy="8554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10000"/>
              <a:buFont typeface="Arial" panose="020B0604020202020204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93700" indent="0" algn="l" defTabSz="4572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/>
              <a:buNone/>
              <a:defRPr sz="20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9300" indent="0" algn="l" defTabSz="4572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92200" marR="0" indent="0" algn="l" defTabSz="4572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/>
              <a:buNone/>
              <a:tabLst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4572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None/>
              <a:tabLst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prstClr val="white"/>
                </a:solidFill>
              </a:rPr>
              <a:t>Selection of elements can be done either by choosing element</a:t>
            </a:r>
            <a:br>
              <a:rPr lang="en-US" sz="1500" dirty="0">
                <a:solidFill>
                  <a:prstClr val="white"/>
                </a:solidFill>
              </a:rPr>
            </a:br>
            <a:r>
              <a:rPr lang="en-US" sz="1500" dirty="0">
                <a:solidFill>
                  <a:prstClr val="white"/>
                </a:solidFill>
              </a:rPr>
              <a:t>from the menu or clicking on it in the display screen</a:t>
            </a:r>
            <a:endParaRPr lang="en-US" sz="15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62C223-4153-4125-8226-D08C41B27B41}"/>
              </a:ext>
            </a:extLst>
          </p:cNvPr>
          <p:cNvSpPr/>
          <p:nvPr/>
        </p:nvSpPr>
        <p:spPr>
          <a:xfrm>
            <a:off x="1828798" y="1271841"/>
            <a:ext cx="1487512" cy="320210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91440" rIns="91440" bIns="91440" rtlCol="0" anchor="ctr"/>
          <a:lstStyle/>
          <a:p>
            <a:pPr marL="0" marR="0" indent="0" algn="ctr" defTabSz="914400" eaLnBrk="1" fontAlgn="auto" latinLnBrk="0" hangingPunct="1">
              <a:lnSpc>
                <a:spcPts val="17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</a:pPr>
            <a:endParaRPr kumimoji="0" lang="he-IL" sz="1200" b="0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+mn-ea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0892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25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625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2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6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animBg="1"/>
      <p:bldP spid="8" grpId="1" animBg="1"/>
      <p:bldP spid="13" grpId="0"/>
      <p:bldP spid="9" grpId="0" animBg="1"/>
      <p:bldP spid="9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22300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Branding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Custom CSS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3337"/>
            <a:ext cx="7949166" cy="4550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Custom rules refer to elements on the screen according to their CSS selectors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Once the CSS selector is specified, you can add CSS attributes and set their values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If the attributes’ dropdown does not contain the required attribute, choose the ‘Other’ option to manually type in the attribute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To find the right CSS selector to use, open the Developer tools (F12) of the browser and inspect the desired element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Common usage examples: hiding buttons and options that are not used in the customer’s environment, changing colors of elements that do not appear on the Branding screen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05F0AB-D726-4F13-92B6-ABC25D412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024" y="575579"/>
            <a:ext cx="843776" cy="690362"/>
          </a:xfrm>
          <a:prstGeom prst="rect">
            <a:avLst/>
          </a:prstGeom>
          <a:noFill/>
          <a:effectLst>
            <a:outerShdw blurRad="25400" dir="4800000" sx="97000" sy="97000" algn="ctr" rotWithShape="0">
              <a:srgbClr val="D8FB64"/>
            </a:outerShdw>
          </a:effectLst>
        </p:spPr>
      </p:pic>
    </p:spTree>
    <p:extLst>
      <p:ext uri="{BB962C8B-B14F-4D97-AF65-F5344CB8AC3E}">
        <p14:creationId xmlns:p14="http://schemas.microsoft.com/office/powerpoint/2010/main" val="107040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>
            <a:cxnSpLocks/>
          </p:cNvCxnSpPr>
          <p:nvPr/>
        </p:nvCxnSpPr>
        <p:spPr>
          <a:xfrm>
            <a:off x="474663" y="2810750"/>
            <a:ext cx="5265737" cy="0"/>
          </a:xfrm>
          <a:prstGeom prst="line">
            <a:avLst/>
          </a:prstGeom>
          <a:ln w="165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5"/>
          <p:cNvSpPr>
            <a:spLocks noGrp="1"/>
          </p:cNvSpPr>
          <p:nvPr>
            <p:ph type="title"/>
          </p:nvPr>
        </p:nvSpPr>
        <p:spPr>
          <a:xfrm>
            <a:off x="446463" y="1786458"/>
            <a:ext cx="7886700" cy="1089529"/>
          </a:xfrm>
        </p:spPr>
        <p:txBody>
          <a:bodyPr/>
          <a:lstStyle/>
          <a:p>
            <a:r>
              <a:rPr lang="en-US" dirty="0"/>
              <a:t>Localization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323FCD-2145-4380-A2B3-8D64BACDF8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4663" y="3065651"/>
            <a:ext cx="7897812" cy="423834"/>
          </a:xfrm>
        </p:spPr>
        <p:txBody>
          <a:bodyPr/>
          <a:lstStyle/>
          <a:p>
            <a:r>
              <a:rPr lang="en-US" dirty="0"/>
              <a:t>Make yourself at home</a:t>
            </a:r>
          </a:p>
        </p:txBody>
      </p:sp>
    </p:spTree>
    <p:extLst>
      <p:ext uri="{BB962C8B-B14F-4D97-AF65-F5344CB8AC3E}">
        <p14:creationId xmlns:p14="http://schemas.microsoft.com/office/powerpoint/2010/main" val="12164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64241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Localization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Same App, Different Language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9687"/>
            <a:ext cx="7949166" cy="4204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The Identity Portal supports display of multiple languages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There are two types of strings that can be localized: Static and Dynamic (Elements)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Static - includes all the strings that are “hard coded” in the 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Dynamic - includes the names and labels of elements that the system administrator configured, e.g. modules names, permissions names, form properties labels, etc.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Identity Portal 14.2 GA includes OOTB localization for 13 languages – all the static strings are translated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There is also localization for Gui Configuration and the User / Group Attributes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Graphic 4" descr="Earth Globe Americas">
            <a:extLst>
              <a:ext uri="{FF2B5EF4-FFF2-40B4-BE49-F238E27FC236}">
                <a16:creationId xmlns:a16="http://schemas.microsoft.com/office/drawing/2014/main" id="{F38B46C5-545E-4FE6-9D02-AA9DAA47D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9400" y="478541"/>
            <a:ext cx="7874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55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64241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Localization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Configuration and Migration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9687"/>
            <a:ext cx="7949166" cy="4204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Both static and dynamic strings localization is configured in the Localization screen.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The static localization is saved in json files in the /resources/JSON directory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The dynamic localization is saved in the database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When exporting elements for migration or backup, dynamic localization data will be included as part of the export file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Migrating the static localization can be done by copying the languages files from the /resources/JSON directory to the target environment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Graphic 3" descr="Earth Globe Americas">
            <a:extLst>
              <a:ext uri="{FF2B5EF4-FFF2-40B4-BE49-F238E27FC236}">
                <a16:creationId xmlns:a16="http://schemas.microsoft.com/office/drawing/2014/main" id="{A33E52AF-9848-4536-943C-F9DC75ED5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9400" y="478541"/>
            <a:ext cx="7874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3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64241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Localization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Default language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9687"/>
            <a:ext cx="7949166" cy="4204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One of the locales configured must be set as the default language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By default, ‘en’ is configured as default </a:t>
            </a:r>
            <a:br>
              <a:rPr lang="en-US" sz="1500" dirty="0">
                <a:solidFill>
                  <a:prstClr val="white"/>
                </a:solidFill>
                <a:latin typeface="Arial"/>
              </a:rPr>
            </a:b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Default language will be displayed when: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The user did not select any different locale manually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The browser’s locale is not configured in the system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If elements do not have translation in the selected locale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Graphic 3" descr="Earth Globe Americas">
            <a:extLst>
              <a:ext uri="{FF2B5EF4-FFF2-40B4-BE49-F238E27FC236}">
                <a16:creationId xmlns:a16="http://schemas.microsoft.com/office/drawing/2014/main" id="{01D38920-9006-4EAD-9380-E75500D25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9400" y="478541"/>
            <a:ext cx="7874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4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513626B-0947-451E-BEA6-12E4B84ED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4998"/>
            <a:ext cx="9144000" cy="185374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and </a:t>
            </a:r>
            <a:r>
              <a:rPr lang="en-US" dirty="0">
                <a:solidFill>
                  <a:schemeClr val="accent4"/>
                </a:solidFill>
              </a:rPr>
              <a:t>Internationalization</a:t>
            </a:r>
            <a:br>
              <a:rPr lang="en-US" dirty="0">
                <a:solidFill>
                  <a:schemeClr val="accent4"/>
                </a:solidFill>
              </a:rPr>
            </a:b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1F6B65-231F-4025-A6BF-82EEB5060276}"/>
              </a:ext>
            </a:extLst>
          </p:cNvPr>
          <p:cNvSpPr/>
          <p:nvPr/>
        </p:nvSpPr>
        <p:spPr>
          <a:xfrm>
            <a:off x="1244600" y="2102005"/>
            <a:ext cx="393700" cy="1376737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91440" rIns="91440" bIns="91440" rtlCol="0" anchor="ctr"/>
          <a:lstStyle/>
          <a:p>
            <a:pPr marL="0" marR="0" indent="0" algn="ctr" defTabSz="914400" eaLnBrk="1" fontAlgn="auto" latinLnBrk="0" hangingPunct="1">
              <a:lnSpc>
                <a:spcPts val="17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</a:pPr>
            <a:endParaRPr kumimoji="0" lang="he-IL" sz="1200" b="0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+mn-ea"/>
              <a:cs typeface="Arial Unicode MS" pitchFamily="34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26C146-E7E1-4461-A36A-4B744D8D0C97}"/>
              </a:ext>
            </a:extLst>
          </p:cNvPr>
          <p:cNvSpPr/>
          <p:nvPr/>
        </p:nvSpPr>
        <p:spPr>
          <a:xfrm>
            <a:off x="6413500" y="2428045"/>
            <a:ext cx="393700" cy="21990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91440" rIns="91440" bIns="91440" rtlCol="0" anchor="ctr"/>
          <a:lstStyle/>
          <a:p>
            <a:pPr marL="0" marR="0" indent="0" algn="ctr" defTabSz="914400" eaLnBrk="1" fontAlgn="auto" latinLnBrk="0" hangingPunct="1">
              <a:lnSpc>
                <a:spcPts val="17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</a:pPr>
            <a:endParaRPr kumimoji="0" lang="he-IL" sz="1200" b="0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+mn-ea"/>
              <a:cs typeface="Arial Unicode MS" pitchFamily="34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1F30FE-4DCA-4ED0-AD09-7AA9519236F6}"/>
              </a:ext>
            </a:extLst>
          </p:cNvPr>
          <p:cNvSpPr/>
          <p:nvPr/>
        </p:nvSpPr>
        <p:spPr>
          <a:xfrm>
            <a:off x="8718550" y="1905000"/>
            <a:ext cx="393700" cy="19700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91440" rIns="91440" bIns="91440" rtlCol="0" anchor="ctr"/>
          <a:lstStyle/>
          <a:p>
            <a:pPr marL="0" marR="0" indent="0" algn="ctr" defTabSz="914400" eaLnBrk="1" fontAlgn="auto" latinLnBrk="0" hangingPunct="1">
              <a:lnSpc>
                <a:spcPts val="17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</a:pPr>
            <a:endParaRPr kumimoji="0" lang="he-IL" sz="1200" b="0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+mn-ea"/>
              <a:cs typeface="Arial Unicode MS" pitchFamily="34" charset="-128"/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AE2C42D-6D56-435E-B3CD-32B31A65B05B}"/>
              </a:ext>
            </a:extLst>
          </p:cNvPr>
          <p:cNvSpPr txBox="1">
            <a:spLocks/>
          </p:cNvSpPr>
          <p:nvPr/>
        </p:nvSpPr>
        <p:spPr>
          <a:xfrm>
            <a:off x="0" y="4126680"/>
            <a:ext cx="9144000" cy="8554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10000"/>
              <a:buFont typeface="Arial" panose="020B0604020202020204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93700" indent="0" algn="l" defTabSz="4572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/>
              <a:buNone/>
              <a:defRPr sz="20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9300" indent="0" algn="l" defTabSz="4572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92200" marR="0" indent="0" algn="l" defTabSz="4572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/>
              <a:buNone/>
              <a:tabLst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4572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None/>
              <a:tabLst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>
                <a:solidFill>
                  <a:prstClr val="white"/>
                </a:solidFill>
              </a:rPr>
              <a:t>The display of dates and times throughout the system is also affected by the locale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>
                <a:solidFill>
                  <a:prstClr val="white"/>
                </a:solidFill>
              </a:rPr>
              <a:t>No additional configuration is required</a:t>
            </a:r>
          </a:p>
          <a:p>
            <a:endParaRPr lang="he-IL" sz="1500" dirty="0"/>
          </a:p>
        </p:txBody>
      </p:sp>
    </p:spTree>
    <p:extLst>
      <p:ext uri="{BB962C8B-B14F-4D97-AF65-F5344CB8AC3E}">
        <p14:creationId xmlns:p14="http://schemas.microsoft.com/office/powerpoint/2010/main" val="218822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and </a:t>
            </a:r>
            <a:r>
              <a:rPr lang="en-US" dirty="0">
                <a:solidFill>
                  <a:schemeClr val="accent4"/>
                </a:solidFill>
              </a:rPr>
              <a:t>Internationalization</a:t>
            </a:r>
            <a:br>
              <a:rPr lang="en-US" dirty="0">
                <a:solidFill>
                  <a:schemeClr val="accent4"/>
                </a:solidFill>
              </a:rPr>
            </a:b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60ADDE-7A94-4139-AFF6-D99E40283A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4126680"/>
            <a:ext cx="9144000" cy="855407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</a:rPr>
              <a:t>The display of dates and times throughout the system is also affected by the locale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</a:rPr>
              <a:t>No additional configuration is required</a:t>
            </a:r>
          </a:p>
          <a:p>
            <a:endParaRPr lang="he-IL" sz="1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72B0D6-6E07-47FE-84F7-259ACB265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122" y="1320258"/>
            <a:ext cx="2432278" cy="25029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188FAA-ED0F-41FB-9E31-6C9B5D449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872" y="1109329"/>
            <a:ext cx="2124177" cy="30237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FD2830B-F79B-48E1-8A0F-70DE63B0A67D}"/>
              </a:ext>
            </a:extLst>
          </p:cNvPr>
          <p:cNvSpPr/>
          <p:nvPr/>
        </p:nvSpPr>
        <p:spPr>
          <a:xfrm>
            <a:off x="5387872" y="1471554"/>
            <a:ext cx="243448" cy="169709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91440" rIns="91440" bIns="91440" rtlCol="0" anchor="ctr"/>
          <a:lstStyle/>
          <a:p>
            <a:pPr marL="0" marR="0" indent="0" algn="ctr" defTabSz="914400" eaLnBrk="1" fontAlgn="auto" latinLnBrk="0" hangingPunct="1">
              <a:lnSpc>
                <a:spcPts val="17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</a:pPr>
            <a:endParaRPr kumimoji="0" lang="he-IL" sz="1200" b="0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+mn-ea"/>
              <a:cs typeface="Arial Unicode MS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59BD66-A5FC-417F-8716-D92725A8705B}"/>
              </a:ext>
            </a:extLst>
          </p:cNvPr>
          <p:cNvSpPr/>
          <p:nvPr/>
        </p:nvSpPr>
        <p:spPr>
          <a:xfrm>
            <a:off x="5387872" y="3256561"/>
            <a:ext cx="822428" cy="21594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91440" rIns="91440" bIns="91440" rtlCol="0" anchor="ctr"/>
          <a:lstStyle/>
          <a:p>
            <a:pPr marL="0" marR="0" indent="0" algn="ctr" defTabSz="914400" eaLnBrk="1" fontAlgn="auto" latinLnBrk="0" hangingPunct="1">
              <a:lnSpc>
                <a:spcPts val="17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</a:pPr>
            <a:endParaRPr kumimoji="0" lang="he-IL" sz="1200" b="0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+mn-ea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4987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>
            <a:cxnSpLocks/>
          </p:cNvCxnSpPr>
          <p:nvPr/>
        </p:nvCxnSpPr>
        <p:spPr>
          <a:xfrm>
            <a:off x="474663" y="2810750"/>
            <a:ext cx="4427537" cy="0"/>
          </a:xfrm>
          <a:prstGeom prst="line">
            <a:avLst/>
          </a:prstGeom>
          <a:ln w="165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5"/>
          <p:cNvSpPr>
            <a:spLocks noGrp="1"/>
          </p:cNvSpPr>
          <p:nvPr>
            <p:ph type="title"/>
          </p:nvPr>
        </p:nvSpPr>
        <p:spPr>
          <a:xfrm>
            <a:off x="446463" y="1786458"/>
            <a:ext cx="7886700" cy="1089529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89211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>
            <a:cxnSpLocks/>
          </p:cNvCxnSpPr>
          <p:nvPr/>
        </p:nvCxnSpPr>
        <p:spPr>
          <a:xfrm>
            <a:off x="507385" y="2785913"/>
            <a:ext cx="5912465" cy="0"/>
          </a:xfrm>
          <a:prstGeom prst="line">
            <a:avLst/>
          </a:prstGeom>
          <a:ln w="165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5"/>
          <p:cNvSpPr>
            <a:spLocks noGrp="1"/>
          </p:cNvSpPr>
          <p:nvPr>
            <p:ph type="title"/>
          </p:nvPr>
        </p:nvSpPr>
        <p:spPr>
          <a:xfrm>
            <a:off x="446463" y="789262"/>
            <a:ext cx="7886700" cy="2086725"/>
          </a:xfrm>
        </p:spPr>
        <p:txBody>
          <a:bodyPr/>
          <a:lstStyle/>
          <a:p>
            <a:r>
              <a:rPr lang="en-US" dirty="0"/>
              <a:t>Bulk Configuration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323FCD-2145-4380-A2B3-8D64BACDF8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4663" y="3065651"/>
            <a:ext cx="7897812" cy="423834"/>
          </a:xfrm>
        </p:spPr>
        <p:txBody>
          <a:bodyPr/>
          <a:lstStyle/>
          <a:p>
            <a:r>
              <a:rPr lang="en-US" dirty="0"/>
              <a:t>Multiple subjects, single request</a:t>
            </a:r>
          </a:p>
        </p:txBody>
      </p:sp>
    </p:spTree>
    <p:extLst>
      <p:ext uri="{BB962C8B-B14F-4D97-AF65-F5344CB8AC3E}">
        <p14:creationId xmlns:p14="http://schemas.microsoft.com/office/powerpoint/2010/main" val="70581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9561C5-BB8C-4FF8-8D57-3CBBBFA048B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Sr Software Engineer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45F65D-20B3-4A00-9821-A6DB9BA18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David.Franco@ca.com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BE52EF-41C1-4E31-9179-358F38F59DA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David Franco		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8EFC943-D849-452E-AD7D-6724282AFCE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CCA188B-9EB0-4B45-9A74-9ECA092F06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FB4E4C5-B3D3-49DE-BA67-9DDE5CE955B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6067486-6ABD-407F-9DB1-C575DA6F728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84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988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22300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Bulk Configuration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Bulk Operations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9687"/>
            <a:ext cx="7949166" cy="3419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Module Actions and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Target Permissions support bulk operations </a:t>
            </a:r>
          </a:p>
          <a:p>
            <a:pPr marL="285750" marR="0" lvl="0" indent="-28575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Bulk configuration e</a:t>
            </a:r>
            <a:r>
              <a:rPr lang="en-US" sz="1500" dirty="0" err="1">
                <a:solidFill>
                  <a:prstClr val="white"/>
                </a:solidFill>
                <a:latin typeface="Arial"/>
              </a:rPr>
              <a:t>nables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to: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Request access for a group of users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Bulk creation of managed objects - onboarding 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Mod</a:t>
            </a:r>
            <a:r>
              <a:rPr lang="en-US" sz="1400" dirty="0" err="1">
                <a:solidFill>
                  <a:prstClr val="white"/>
                </a:solidFill>
                <a:latin typeface="Arial"/>
              </a:rPr>
              <a:t>ify</a:t>
            </a:r>
            <a:r>
              <a:rPr lang="en-US" sz="1400" dirty="0">
                <a:solidFill>
                  <a:prstClr val="white"/>
                </a:solidFill>
                <a:latin typeface="Arial"/>
              </a:rPr>
              <a:t> multiple users / groups in a single request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</a:rPr>
              <a:t>Utilizes the Bulk Loader admin task of Identity Manager</a:t>
            </a: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Bulk Configuration became much simpler since the release of Identity Portal 14.1 GA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Graphic 6" descr="Group">
            <a:extLst>
              <a:ext uri="{FF2B5EF4-FFF2-40B4-BE49-F238E27FC236}">
                <a16:creationId xmlns:a16="http://schemas.microsoft.com/office/drawing/2014/main" id="{CFD55B19-F49C-4172-A4D5-444C9703D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6129" y="679450"/>
            <a:ext cx="750237" cy="75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2">
            <a:extLst>
              <a:ext uri="{FF2B5EF4-FFF2-40B4-BE49-F238E27FC236}">
                <a16:creationId xmlns:a16="http://schemas.microsoft.com/office/drawing/2014/main" id="{2156D9A6-1145-4A37-9569-66FB0D5513D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22300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Bulk Configuration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Module Actions</a:t>
            </a:r>
            <a:endParaRPr lang="en-US" sz="28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37F02C5-A7A2-48A4-9BE3-F74A5298B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550" y="1528925"/>
            <a:ext cx="5429249" cy="265915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45AC9C-80AB-4157-ADF5-A86BC4B582CF}"/>
              </a:ext>
            </a:extLst>
          </p:cNvPr>
          <p:cNvSpPr txBox="1"/>
          <p:nvPr/>
        </p:nvSpPr>
        <p:spPr>
          <a:xfrm>
            <a:off x="266700" y="1416987"/>
            <a:ext cx="3371850" cy="2478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white"/>
                </a:solidFill>
              </a:rPr>
              <a:t>Bulk operation for Module Actions was extended in Identity Portal 14.1 GA to support all types of actions: Create, Modify and Delete, with a friendlier UX</a:t>
            </a:r>
          </a:p>
        </p:txBody>
      </p:sp>
      <p:pic>
        <p:nvPicPr>
          <p:cNvPr id="24" name="Graphic 23" descr="Group">
            <a:extLst>
              <a:ext uri="{FF2B5EF4-FFF2-40B4-BE49-F238E27FC236}">
                <a16:creationId xmlns:a16="http://schemas.microsoft.com/office/drawing/2014/main" id="{44B90082-180B-438E-934F-E688CE320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6129" y="679450"/>
            <a:ext cx="750237" cy="75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34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22300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Bulk Configuration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Module Actions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9687"/>
            <a:ext cx="8001000" cy="4089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When a module action enables bulk operation it will have the option to choose multiple subjects for the request (Users / Groups)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</a:rPr>
              <a:t>Request information is submitted either by using multiple forms or by Uploading CSV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When using multiple forms, each subject in the request will be linked to an instance of the action’s form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</a:rPr>
              <a:t>If using a CSV file, its columns should match the properties in the form and there must be a column which uniquely identifies the user</a:t>
            </a:r>
          </a:p>
          <a:p>
            <a:pPr lvl="0">
              <a:lnSpc>
                <a:spcPct val="200000"/>
              </a:lnSpc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Graphic 4" descr="Group">
            <a:extLst>
              <a:ext uri="{FF2B5EF4-FFF2-40B4-BE49-F238E27FC236}">
                <a16:creationId xmlns:a16="http://schemas.microsoft.com/office/drawing/2014/main" id="{ABD6EA64-B6BD-4EAD-AC32-BE0E22017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6129" y="679450"/>
            <a:ext cx="750237" cy="75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5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22300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Bulk Configuration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Module Actions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9687"/>
            <a:ext cx="8001000" cy="270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Module action that supports bulk operation will be linked not only to </a:t>
            </a:r>
            <a:b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action’s form but also to a Bulk form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The Bulk form should use a Bulk Loader task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Bulk loader form can remain empty or</a:t>
            </a:r>
            <a:r>
              <a:rPr lang="en-US" sz="1500" dirty="0">
                <a:solidFill>
                  <a:prstClr val="white"/>
                </a:solidFill>
                <a:latin typeface="Arial"/>
              </a:rPr>
              <a:t> contain properties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Bulk loader task </a:t>
            </a:r>
            <a:r>
              <a:rPr lang="en-US" sz="1500" dirty="0">
                <a:solidFill>
                  <a:prstClr val="white"/>
                </a:solidFill>
                <a:latin typeface="Arial"/>
              </a:rPr>
              <a:t>should use the ‘</a:t>
            </a:r>
            <a:r>
              <a:rPr lang="en-US" sz="1500" dirty="0" err="1">
                <a:solidFill>
                  <a:prstClr val="white"/>
                </a:solidFill>
                <a:latin typeface="Arial"/>
              </a:rPr>
              <a:t>executeTask</a:t>
            </a:r>
            <a:r>
              <a:rPr lang="en-US" sz="1500" dirty="0">
                <a:solidFill>
                  <a:prstClr val="white"/>
                </a:solidFill>
                <a:latin typeface="Arial"/>
              </a:rPr>
              <a:t>’ operation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Graphic 4" descr="Group">
            <a:extLst>
              <a:ext uri="{FF2B5EF4-FFF2-40B4-BE49-F238E27FC236}">
                <a16:creationId xmlns:a16="http://schemas.microsoft.com/office/drawing/2014/main" id="{ABD6EA64-B6BD-4EAD-AC32-BE0E22017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6129" y="679450"/>
            <a:ext cx="750237" cy="75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0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903605" y="3015279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Target Permission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031483" y="3219198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Points to a permission in the backend</a:t>
            </a:r>
          </a:p>
        </p:txBody>
      </p:sp>
      <p:sp>
        <p:nvSpPr>
          <p:cNvPr id="64" name="Text Placeholder 3"/>
          <p:cNvSpPr txBox="1">
            <a:spLocks/>
          </p:cNvSpPr>
          <p:nvPr/>
        </p:nvSpPr>
        <p:spPr>
          <a:xfrm>
            <a:off x="1311620" y="421973"/>
            <a:ext cx="6399873" cy="222885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+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572543" y="3015279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Execution Plan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700421" y="3219198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Defines execution rules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333208" y="3015279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Form</a:t>
            </a:r>
          </a:p>
        </p:txBody>
      </p:sp>
      <p:sp>
        <p:nvSpPr>
          <p:cNvPr id="70" name="Rectangle 69"/>
          <p:cNvSpPr/>
          <p:nvPr/>
        </p:nvSpPr>
        <p:spPr>
          <a:xfrm>
            <a:off x="5461086" y="3219198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Can be either empty or contains properties</a:t>
            </a:r>
          </a:p>
        </p:txBody>
      </p:sp>
      <p:sp>
        <p:nvSpPr>
          <p:cNvPr id="71" name="Rectangle 70"/>
          <p:cNvSpPr/>
          <p:nvPr/>
        </p:nvSpPr>
        <p:spPr>
          <a:xfrm>
            <a:off x="6963029" y="3015279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Task</a:t>
            </a:r>
          </a:p>
        </p:txBody>
      </p:sp>
      <p:sp>
        <p:nvSpPr>
          <p:cNvPr id="72" name="Rectangle 71"/>
          <p:cNvSpPr/>
          <p:nvPr/>
        </p:nvSpPr>
        <p:spPr>
          <a:xfrm>
            <a:off x="7090906" y="3219198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Usually ‘directChange’</a:t>
            </a:r>
          </a:p>
        </p:txBody>
      </p:sp>
      <p:cxnSp>
        <p:nvCxnSpPr>
          <p:cNvPr id="45" name="Straight Arrow Connector 44"/>
          <p:cNvCxnSpPr>
            <a:cxnSpLocks/>
          </p:cNvCxnSpPr>
          <p:nvPr/>
        </p:nvCxnSpPr>
        <p:spPr>
          <a:xfrm>
            <a:off x="6685194" y="2574811"/>
            <a:ext cx="655406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13612"/>
            <a:ext cx="9144000" cy="867930"/>
          </a:xfrm>
        </p:spPr>
        <p:txBody>
          <a:bodyPr/>
          <a:lstStyle/>
          <a:p>
            <a:pPr algn="ctr">
              <a:tabLst>
                <a:tab pos="1938338" algn="l"/>
              </a:tabLst>
            </a:pPr>
            <a:r>
              <a:rPr lang="en-US" sz="3200" dirty="0"/>
              <a:t>Access Configuration</a:t>
            </a:r>
            <a:br>
              <a:rPr lang="en-US" sz="3200" dirty="0"/>
            </a:br>
            <a:r>
              <a:rPr lang="en-US" sz="2400" dirty="0"/>
              <a:t>Brief Reminder</a:t>
            </a:r>
            <a:endParaRPr lang="en-US" sz="3200" dirty="0">
              <a:solidFill>
                <a:schemeClr val="accent5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0121" y="2146019"/>
            <a:ext cx="538904" cy="714361"/>
          </a:xfrm>
          <a:prstGeom prst="rect">
            <a:avLst/>
          </a:prstGeom>
        </p:spPr>
      </p:pic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B1323CD4-307B-4727-856F-56EF062C9A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8884" y="2146019"/>
            <a:ext cx="745666" cy="745666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53D0930-72AD-4C73-BD37-2234BDD7D832}"/>
              </a:ext>
            </a:extLst>
          </p:cNvPr>
          <p:cNvCxnSpPr>
            <a:cxnSpLocks/>
          </p:cNvCxnSpPr>
          <p:nvPr/>
        </p:nvCxnSpPr>
        <p:spPr>
          <a:xfrm>
            <a:off x="5054600" y="2571749"/>
            <a:ext cx="655406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rain in head">
            <a:extLst>
              <a:ext uri="{FF2B5EF4-FFF2-40B4-BE49-F238E27FC236}">
                <a16:creationId xmlns:a16="http://schemas.microsoft.com/office/drawing/2014/main" id="{75A6E590-2E94-4F32-8705-9507E55CA6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59661" y="2037025"/>
            <a:ext cx="852339" cy="852339"/>
          </a:xfrm>
          <a:prstGeom prst="rect">
            <a:avLst/>
          </a:prstGeom>
        </p:spPr>
      </p:pic>
      <p:pic>
        <p:nvPicPr>
          <p:cNvPr id="13" name="Graphic 12" descr="Bullseye">
            <a:extLst>
              <a:ext uri="{FF2B5EF4-FFF2-40B4-BE49-F238E27FC236}">
                <a16:creationId xmlns:a16="http://schemas.microsoft.com/office/drawing/2014/main" id="{83FC4D30-64CB-40D2-9FF4-75967357CA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75494" y="2152368"/>
            <a:ext cx="790058" cy="790058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9D17B3-3D0A-4B29-962B-FE8420DF428A}"/>
              </a:ext>
            </a:extLst>
          </p:cNvPr>
          <p:cNvCxnSpPr>
            <a:cxnSpLocks/>
          </p:cNvCxnSpPr>
          <p:nvPr/>
        </p:nvCxnSpPr>
        <p:spPr>
          <a:xfrm>
            <a:off x="3279015" y="2565398"/>
            <a:ext cx="655406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 descr="Unlock">
            <a:extLst>
              <a:ext uri="{FF2B5EF4-FFF2-40B4-BE49-F238E27FC236}">
                <a16:creationId xmlns:a16="http://schemas.microsoft.com/office/drawing/2014/main" id="{D1F320CD-6F15-41DC-89B0-2430ABE430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4999" y="2092956"/>
            <a:ext cx="790058" cy="790058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46466B9-35CF-4455-968B-ECAA1C1C485B}"/>
              </a:ext>
            </a:extLst>
          </p:cNvPr>
          <p:cNvSpPr/>
          <p:nvPr/>
        </p:nvSpPr>
        <p:spPr>
          <a:xfrm>
            <a:off x="274429" y="3012385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Permission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EF514FE-EAAB-40EF-BB8C-38BFD2EBC0DE}"/>
              </a:ext>
            </a:extLst>
          </p:cNvPr>
          <p:cNvSpPr/>
          <p:nvPr/>
        </p:nvSpPr>
        <p:spPr>
          <a:xfrm>
            <a:off x="402307" y="3216304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End user representation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13077FF-B42E-45D9-A9B7-9B6A47680169}"/>
              </a:ext>
            </a:extLst>
          </p:cNvPr>
          <p:cNvCxnSpPr>
            <a:cxnSpLocks/>
          </p:cNvCxnSpPr>
          <p:nvPr/>
        </p:nvCxnSpPr>
        <p:spPr>
          <a:xfrm>
            <a:off x="1575902" y="2565396"/>
            <a:ext cx="655406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22300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Bulk Configuration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Access Request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9687"/>
            <a:ext cx="7848600" cy="1319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endParaRPr lang="en-US" sz="1500" dirty="0">
              <a:solidFill>
                <a:prstClr val="white"/>
              </a:solidFill>
            </a:endParaRPr>
          </a:p>
          <a:p>
            <a:pPr lvl="0">
              <a:lnSpc>
                <a:spcPct val="200000"/>
              </a:lnSpc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44B510-B087-469D-BD68-0F34E9E79135}"/>
              </a:ext>
            </a:extLst>
          </p:cNvPr>
          <p:cNvSpPr txBox="1"/>
          <p:nvPr/>
        </p:nvSpPr>
        <p:spPr>
          <a:xfrm>
            <a:off x="457200" y="1429687"/>
            <a:ext cx="7848600" cy="270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</a:t>
            </a:r>
            <a:r>
              <a:rPr lang="en-US" sz="1500" dirty="0">
                <a:solidFill>
                  <a:prstClr val="white"/>
                </a:solidFill>
                <a:latin typeface="Arial"/>
              </a:rPr>
              <a:t>Execution Plan element supports both Single and Bulk operations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In a bulk Execution Plan, each action will have two forms: Bulk form and Single form 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Target Permission can use both Single and Bulk Execution Plans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Use a Hidden (server type) property in the single action form to submit the name or value of the Target Permission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Graphic 4" descr="Group">
            <a:extLst>
              <a:ext uri="{FF2B5EF4-FFF2-40B4-BE49-F238E27FC236}">
                <a16:creationId xmlns:a16="http://schemas.microsoft.com/office/drawing/2014/main" id="{EE3CEBD8-3854-42E4-82F2-61DC80110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6129" y="679450"/>
            <a:ext cx="750237" cy="75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2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Corp and Event Divider">
  <a:themeElements>
    <a:clrScheme name="CA Rebrand 2018">
      <a:dk1>
        <a:srgbClr val="38364D"/>
      </a:dk1>
      <a:lt1>
        <a:srgbClr val="FFFFFF"/>
      </a:lt1>
      <a:dk2>
        <a:srgbClr val="44368F"/>
      </a:dk2>
      <a:lt2>
        <a:srgbClr val="D5D5DC"/>
      </a:lt2>
      <a:accent1>
        <a:srgbClr val="008CFF"/>
      </a:accent1>
      <a:accent2>
        <a:srgbClr val="9745D8"/>
      </a:accent2>
      <a:accent3>
        <a:srgbClr val="D8FE59"/>
      </a:accent3>
      <a:accent4>
        <a:srgbClr val="F72175"/>
      </a:accent4>
      <a:accent5>
        <a:srgbClr val="D5D5DC"/>
      </a:accent5>
      <a:accent6>
        <a:srgbClr val="66FFFF"/>
      </a:accent6>
      <a:hlink>
        <a:srgbClr val="008CFF"/>
      </a:hlink>
      <a:folHlink>
        <a:srgbClr val="9645D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38100" cap="flat" cmpd="sng" algn="ctr">
          <a:noFill/>
          <a:prstDash val="solid"/>
        </a:ln>
        <a:effectLst/>
      </a:spPr>
      <a:bodyPr vert="horz" lIns="91440" tIns="91440" rIns="91440" bIns="91440" rtlCol="0" anchor="ctr"/>
      <a:lstStyle>
        <a:defPPr marL="0" marR="0" indent="0" algn="ctr" defTabSz="914400" eaLnBrk="1" fontAlgn="auto" latinLnBrk="0" hangingPunct="1">
          <a:lnSpc>
            <a:spcPts val="1720"/>
          </a:lnSpc>
          <a:spcBef>
            <a:spcPts val="0"/>
          </a:spcBef>
          <a:spcAft>
            <a:spcPts val="0"/>
          </a:spcAft>
          <a:buClr>
            <a:srgbClr val="FFFFFF"/>
          </a:buClr>
          <a:buSzTx/>
          <a:buFontTx/>
          <a:buNone/>
          <a:tabLst/>
          <a:defRPr kumimoji="0" sz="1200" b="0" i="0" u="none" strike="noStrike" kern="0" cap="none" spc="0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Calibri"/>
            <a:ea typeface="+mn-ea"/>
            <a:cs typeface="Arial Unicode MS" pitchFamily="34" charset="-128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tx2"/>
        </a:solidFill>
      </a:spPr>
      <a:bodyPr wrap="none" tIns="91440" bIns="91440" rtlCol="0" anchor="ctr" anchorCtr="0">
        <a:noAutofit/>
      </a:bodyPr>
      <a:lstStyle>
        <a:defPPr algn="ctr"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A_Corp_and_Event_Template_light_and_dark_2018_16x9" id="{4C36FDC0-EA79-4372-AD67-C8D2F5797748}" vid="{9037262D-DDDF-418D-8C69-E30C2D4125CC}"/>
    </a:ext>
  </a:extLst>
</a:theme>
</file>

<file path=ppt/theme/theme2.xml><?xml version="1.0" encoding="utf-8"?>
<a:theme xmlns:a="http://schemas.openxmlformats.org/drawingml/2006/main" name="Title and Content MASTER - dark">
  <a:themeElements>
    <a:clrScheme name="CA Rebrand 2018">
      <a:dk1>
        <a:srgbClr val="38364D"/>
      </a:dk1>
      <a:lt1>
        <a:srgbClr val="FFFFFF"/>
      </a:lt1>
      <a:dk2>
        <a:srgbClr val="44368F"/>
      </a:dk2>
      <a:lt2>
        <a:srgbClr val="D5D5DC"/>
      </a:lt2>
      <a:accent1>
        <a:srgbClr val="008CFF"/>
      </a:accent1>
      <a:accent2>
        <a:srgbClr val="9745D8"/>
      </a:accent2>
      <a:accent3>
        <a:srgbClr val="D8FE59"/>
      </a:accent3>
      <a:accent4>
        <a:srgbClr val="F72175"/>
      </a:accent4>
      <a:accent5>
        <a:srgbClr val="D5D5DC"/>
      </a:accent5>
      <a:accent6>
        <a:srgbClr val="66FFFF"/>
      </a:accent6>
      <a:hlink>
        <a:srgbClr val="008CFF"/>
      </a:hlink>
      <a:folHlink>
        <a:srgbClr val="9645D9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38100" cap="flat" cmpd="sng" algn="ctr">
          <a:noFill/>
          <a:prstDash val="solid"/>
        </a:ln>
        <a:effectLst/>
      </a:spPr>
      <a:bodyPr vert="horz" lIns="91440" tIns="91440" rIns="91440" bIns="91440" rtlCol="0" anchor="ctr"/>
      <a:lstStyle>
        <a:defPPr marL="0" marR="0" indent="0" algn="ctr" defTabSz="914400" eaLnBrk="1" fontAlgn="auto" latinLnBrk="0" hangingPunct="1">
          <a:lnSpc>
            <a:spcPts val="1720"/>
          </a:lnSpc>
          <a:spcBef>
            <a:spcPts val="0"/>
          </a:spcBef>
          <a:spcAft>
            <a:spcPts val="0"/>
          </a:spcAft>
          <a:buClr>
            <a:srgbClr val="FFFFFF"/>
          </a:buClr>
          <a:buSzTx/>
          <a:buFontTx/>
          <a:buNone/>
          <a:tabLst/>
          <a:defRPr kumimoji="0" sz="1200" b="0" i="0" u="none" strike="noStrike" kern="0" cap="none" spc="0" normalizeH="0" baseline="0" noProof="0" dirty="0" smtClean="0">
            <a:ln>
              <a:noFill/>
            </a:ln>
            <a:solidFill>
              <a:schemeClr val="accent3"/>
            </a:solidFill>
            <a:effectLst/>
            <a:uLnTx/>
            <a:uFillTx/>
            <a:latin typeface="Calibri"/>
            <a:ea typeface="+mn-ea"/>
            <a:cs typeface="Arial Unicode MS" pitchFamily="34" charset="-128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2"/>
        </a:solidFill>
      </a:spPr>
      <a:bodyPr wrap="none" tIns="91440" bIns="91440" rtlCol="0" anchor="ctr" anchorCtr="0">
        <a:noAutofit/>
      </a:bodyPr>
      <a:lstStyle>
        <a:defPPr algn="ctr"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A_Corp_and_Event_Template_light_and_dark_2018_16x9" id="{4C36FDC0-EA79-4372-AD67-C8D2F5797748}" vid="{F86F0CE3-5957-4FB5-8106-070976469173}"/>
    </a:ext>
  </a:extLst>
</a:theme>
</file>

<file path=ppt/theme/theme3.xml><?xml version="1.0" encoding="utf-8"?>
<a:theme xmlns:a="http://schemas.openxmlformats.org/drawingml/2006/main" name="Corp and Event Divider dark">
  <a:themeElements>
    <a:clrScheme name="CA Rebrand 2018">
      <a:dk1>
        <a:srgbClr val="38364D"/>
      </a:dk1>
      <a:lt1>
        <a:srgbClr val="FFFFFF"/>
      </a:lt1>
      <a:dk2>
        <a:srgbClr val="44368F"/>
      </a:dk2>
      <a:lt2>
        <a:srgbClr val="D5D5DC"/>
      </a:lt2>
      <a:accent1>
        <a:srgbClr val="008CFF"/>
      </a:accent1>
      <a:accent2>
        <a:srgbClr val="9745D8"/>
      </a:accent2>
      <a:accent3>
        <a:srgbClr val="D8FE59"/>
      </a:accent3>
      <a:accent4>
        <a:srgbClr val="F72175"/>
      </a:accent4>
      <a:accent5>
        <a:srgbClr val="D5D5DC"/>
      </a:accent5>
      <a:accent6>
        <a:srgbClr val="66FFFF"/>
      </a:accent6>
      <a:hlink>
        <a:srgbClr val="008CFF"/>
      </a:hlink>
      <a:folHlink>
        <a:srgbClr val="9645D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38100" cap="flat" cmpd="sng" algn="ctr">
          <a:noFill/>
          <a:prstDash val="solid"/>
        </a:ln>
        <a:effectLst/>
      </a:spPr>
      <a:bodyPr vert="horz" lIns="91440" tIns="91440" rIns="91440" bIns="91440" rtlCol="0" anchor="ctr"/>
      <a:lstStyle>
        <a:defPPr marL="0" marR="0" indent="0" algn="ctr" defTabSz="914400" eaLnBrk="1" fontAlgn="auto" latinLnBrk="0" hangingPunct="1">
          <a:lnSpc>
            <a:spcPts val="1720"/>
          </a:lnSpc>
          <a:spcBef>
            <a:spcPts val="0"/>
          </a:spcBef>
          <a:spcAft>
            <a:spcPts val="0"/>
          </a:spcAft>
          <a:buClr>
            <a:srgbClr val="FFFFFF"/>
          </a:buClr>
          <a:buSzTx/>
          <a:buFontTx/>
          <a:buNone/>
          <a:tabLst/>
          <a:defRPr kumimoji="0" sz="1200" b="0" i="0" u="none" strike="noStrike" kern="0" cap="none" spc="0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Calibri"/>
            <a:ea typeface="+mn-ea"/>
            <a:cs typeface="Arial Unicode MS" pitchFamily="34" charset="-128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tx2"/>
        </a:solidFill>
      </a:spPr>
      <a:bodyPr wrap="none" tIns="91440" bIns="91440" rtlCol="0" anchor="ctr" anchorCtr="0">
        <a:noAutofit/>
      </a:bodyPr>
      <a:lstStyle>
        <a:defPPr algn="ctr"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A_Corp_and_Event_Template_light_and_dark_2018_16x9" id="{4C36FDC0-EA79-4372-AD67-C8D2F5797748}" vid="{C3D15387-4580-4FA7-BBC7-DC0E21CA41E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  <Format xmlns="05f30027-ee48-4e27-9220-f2cd5eea7137">Office Templates</Format>
    <Template_x0020_Type xmlns="05f30027-ee48-4e27-9220-f2cd5eea7137">PowerPoint</Template_x0020_Type>
    <SharedWithUsers xmlns="c8d72d38-01c7-478f-9d17-b4abdd9faf2f">
      <UserInfo>
        <DisplayName>Vishnumolakala, Siva Naga Koteswara Rao</DisplayName>
        <AccountId>7664</AccountId>
        <AccountType/>
      </UserInfo>
      <UserInfo>
        <DisplayName>Tsygikal, Diana</DisplayName>
        <AccountId>8361</AccountId>
        <AccountType/>
      </UserInfo>
      <UserInfo>
        <DisplayName>Trump, Edith L</DisplayName>
        <AccountId>979</AccountId>
        <AccountType/>
      </UserInfo>
      <UserInfo>
        <DisplayName>Segu, Murali Krishna</DisplayName>
        <AccountId>9665</AccountId>
        <AccountType/>
      </UserInfo>
      <UserInfo>
        <DisplayName>Pritchard, Simon</DisplayName>
        <AccountId>10487</AccountId>
        <AccountType/>
      </UserInfo>
    </SharedWithUsers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BA2EAAD2A8D84C99E208EBB3CF8084" ma:contentTypeVersion="8" ma:contentTypeDescription="Create a new document." ma:contentTypeScope="" ma:versionID="9041d173a50b7af226e76fed2d5ec63c">
  <xsd:schema xmlns:xsd="http://www.w3.org/2001/XMLSchema" xmlns:xs="http://www.w3.org/2001/XMLSchema" xmlns:p="http://schemas.microsoft.com/office/2006/metadata/properties" xmlns:ns1="http://schemas.microsoft.com/sharepoint/v3" xmlns:ns2="05f30027-ee48-4e27-9220-f2cd5eea7137" xmlns:ns3="c8d72d38-01c7-478f-9d17-b4abdd9faf2f" targetNamespace="http://schemas.microsoft.com/office/2006/metadata/properties" ma:root="true" ma:fieldsID="2751289f359896cdb6165645c5d8a7ad" ns1:_="" ns2:_="" ns3:_="">
    <xsd:import namespace="http://schemas.microsoft.com/sharepoint/v3"/>
    <xsd:import namespace="05f30027-ee48-4e27-9220-f2cd5eea7137"/>
    <xsd:import namespace="c8d72d38-01c7-478f-9d17-b4abdd9faf2f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Format"/>
                <xsd:element ref="ns2:Template_x0020_Type" minOccurs="0"/>
                <xsd:element ref="ns3:SharedWithUsers" minOccurs="0"/>
                <xsd:element ref="ns3:SharedWithDetails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f30027-ee48-4e27-9220-f2cd5eea7137" elementFormDefault="qualified">
    <xsd:import namespace="http://schemas.microsoft.com/office/2006/documentManagement/types"/>
    <xsd:import namespace="http://schemas.microsoft.com/office/infopath/2007/PartnerControls"/>
    <xsd:element name="Format" ma:index="10" ma:displayName="Category" ma:format="Dropdown" ma:internalName="Format">
      <xsd:simpleType>
        <xsd:restriction base="dms:Choice">
          <xsd:enumeration value="Office Templates"/>
          <xsd:enumeration value="Fonts"/>
          <xsd:enumeration value="e-Templates"/>
          <xsd:enumeration value="Guidelines"/>
          <xsd:enumeration value="Holiday Cards"/>
          <xsd:enumeration value="Presentations"/>
          <xsd:enumeration value="Stationery"/>
          <xsd:enumeration value="Outlook"/>
          <xsd:enumeration value="Collateral"/>
          <xsd:enumeration value="Employee Communications"/>
          <xsd:enumeration value="DVD &amp; CD Labels"/>
          <xsd:enumeration value="Reports"/>
          <xsd:enumeration value="Assets"/>
        </xsd:restriction>
      </xsd:simpleType>
    </xsd:element>
    <xsd:element name="Template_x0020_Type" ma:index="11" nillable="true" ma:displayName="Template Type" ma:format="Dropdown" ma:internalName="Template_x0020_Type" ma:readOnly="false">
      <xsd:simpleType>
        <xsd:restriction base="dms:Choice">
          <xsd:enumeration value="Word"/>
          <xsd:enumeration value="PowerPoint"/>
          <xsd:enumeration value="Email"/>
        </xsd:restriction>
      </xsd:simpleType>
    </xsd:element>
    <xsd:element name="MediaServiceMetadata" ma:index="14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6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description="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d72d38-01c7-478f-9d17-b4abdd9faf2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6B37E0C-3142-43B1-84CF-C477273B2BB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0B3489D-5912-4CD1-9226-8433DFA24810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05f30027-ee48-4e27-9220-f2cd5eea7137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purl.org/dc/dcmitype/"/>
    <ds:schemaRef ds:uri="c8d72d38-01c7-478f-9d17-b4abdd9faf2f"/>
    <ds:schemaRef ds:uri="http://schemas.microsoft.com/sharepoint/v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F2CC052-CE5D-436A-98C4-635E6B3B544A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F51D17E6-4DD1-45BA-BD40-7ED4BA73A4B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5f30027-ee48-4e27-9220-f2cd5eea7137"/>
    <ds:schemaRef ds:uri="c8d72d38-01c7-478f-9d17-b4abdd9faf2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CA_Corp_and_Event_Template_light_and_dark_2018_16x9</Template>
  <TotalTime>4739</TotalTime>
  <Words>1198</Words>
  <Application>Microsoft Office PowerPoint</Application>
  <PresentationFormat>On-screen Show (16:9)</PresentationFormat>
  <Paragraphs>182</Paragraphs>
  <Slides>31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 Unicode MS</vt:lpstr>
      <vt:lpstr>Arial</vt:lpstr>
      <vt:lpstr>Calibri</vt:lpstr>
      <vt:lpstr>Wingdings</vt:lpstr>
      <vt:lpstr>Corp and Event Divider</vt:lpstr>
      <vt:lpstr>Title and Content MASTER - dark</vt:lpstr>
      <vt:lpstr>Corp and Event Divider dark</vt:lpstr>
      <vt:lpstr>Various Topics: Bulk Conf, Analytics, Branding &amp; Localization</vt:lpstr>
      <vt:lpstr>Agenda</vt:lpstr>
      <vt:lpstr>Bulk Configuration</vt:lpstr>
      <vt:lpstr>PowerPoint Presentation</vt:lpstr>
      <vt:lpstr>PowerPoint Presentation</vt:lpstr>
      <vt:lpstr>PowerPoint Presentation</vt:lpstr>
      <vt:lpstr>PowerPoint Presentation</vt:lpstr>
      <vt:lpstr>Access Configuration Brief Reminder</vt:lpstr>
      <vt:lpstr>PowerPoint Presentation</vt:lpstr>
      <vt:lpstr>PowerPoint Presentation</vt:lpstr>
      <vt:lpstr>PowerPoint Presentation</vt:lpstr>
      <vt:lpstr>Bulk Access Configuration </vt:lpstr>
      <vt:lpstr>PowerPoint Presentation</vt:lpstr>
      <vt:lpstr>Analytics</vt:lpstr>
      <vt:lpstr>PowerPoint Presentation</vt:lpstr>
      <vt:lpstr>PowerPoint Presentation</vt:lpstr>
      <vt:lpstr>PowerPoint Presentation</vt:lpstr>
      <vt:lpstr>PowerPoint Presentation</vt:lpstr>
      <vt:lpstr>Branding</vt:lpstr>
      <vt:lpstr>PowerPoint Presentation</vt:lpstr>
      <vt:lpstr>Branding Configuration Screen </vt:lpstr>
      <vt:lpstr>PowerPoint Presentation</vt:lpstr>
      <vt:lpstr>Localization</vt:lpstr>
      <vt:lpstr>PowerPoint Presentation</vt:lpstr>
      <vt:lpstr>PowerPoint Presentation</vt:lpstr>
      <vt:lpstr>PowerPoint Presentation</vt:lpstr>
      <vt:lpstr>Localization and Internationalization </vt:lpstr>
      <vt:lpstr>Localization and Internationalization </vt:lpstr>
      <vt:lpstr>Questions</vt:lpstr>
      <vt:lpstr>PowerPoint Presentation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Guidelines &amp; Visual Style Samples</dc:title>
  <dc:creator>Franco, David</dc:creator>
  <cp:lastModifiedBy>Franco, David</cp:lastModifiedBy>
  <cp:revision>269</cp:revision>
  <dcterms:created xsi:type="dcterms:W3CDTF">2018-07-25T12:59:34Z</dcterms:created>
  <dcterms:modified xsi:type="dcterms:W3CDTF">2018-08-07T04:19:27Z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0x01010092BA2EAAD2A8D84C99E208EBB3CF8084</vt:lpwstr>
  </property>
  <property fmtid="{D5CDD505-2E9C-101B-9397-08002B2CF9AE}" pid="3" name="Order">
    <vt:r8>33900</vt:r8>
  </property>
  <property fmtid="{D5CDD505-2E9C-101B-9397-08002B2CF9AE}" pid="4" name="f3ef05008f5c47ed945cb3972d501d34">
    <vt:lpwstr>Global (All)|2653d4d8-fc9f-450e-8ead-a4fb4448f331</vt:lpwstr>
  </property>
  <property fmtid="{D5CDD505-2E9C-101B-9397-08002B2CF9AE}" pid="5" name="b5a8983b3d0a43298f04595197d676ef">
    <vt:lpwstr>Secondary|fe184a4a-0676-4fe8-b30e-fc872b7e68bd</vt:lpwstr>
  </property>
  <property fmtid="{D5CDD505-2E9C-101B-9397-08002B2CF9AE}" pid="6" name="TaxCatchAll">
    <vt:lpwstr>4;#English|ba47a43d-b3eb-4355-b2f6-475b364557e3;#3;#Global (All)|2653d4d8-fc9f-450e-8ead-a4fb4448f331;#2;#Secondary|fe184a4a-0676-4fe8-b30e-fc872b7e68bd;#1;#Company Data|5bab93c5-d04b-4c34-a019-2bb170cba85d</vt:lpwstr>
  </property>
  <property fmtid="{D5CDD505-2E9C-101B-9397-08002B2CF9AE}" pid="7" name="eac2fd8918474fbf8d5df3abf268b857">
    <vt:lpwstr>English|ba47a43d-b3eb-4355-b2f6-475b364557e3</vt:lpwstr>
  </property>
  <property fmtid="{D5CDD505-2E9C-101B-9397-08002B2CF9AE}" pid="8" name="iecab73df2ce4188937826d98af6841f">
    <vt:lpwstr>Company Data|5bab93c5-d04b-4c34-a019-2bb170cba85d</vt:lpwstr>
  </property>
  <property fmtid="{D5CDD505-2E9C-101B-9397-08002B2CF9AE}" pid="9" name="GEO">
    <vt:lpwstr>3;#Global (All)|2653d4d8-fc9f-450e-8ead-a4fb4448f331</vt:lpwstr>
  </property>
  <property fmtid="{D5CDD505-2E9C-101B-9397-08002B2CF9AE}" pid="10" name="RecordType">
    <vt:lpwstr>2;#Secondary|fe184a4a-0676-4fe8-b30e-fc872b7e68bd</vt:lpwstr>
  </property>
  <property fmtid="{D5CDD505-2E9C-101B-9397-08002B2CF9AE}" pid="11" name="Confidentiality">
    <vt:lpwstr>1;#Company Data|5bab93c5-d04b-4c34-a019-2bb170cba85d</vt:lpwstr>
  </property>
  <property fmtid="{D5CDD505-2E9C-101B-9397-08002B2CF9AE}" pid="12" name="_dlc_DocId">
    <vt:lpwstr>ME4JTN3FEFVX-1225302172-509</vt:lpwstr>
  </property>
  <property fmtid="{D5CDD505-2E9C-101B-9397-08002B2CF9AE}" pid="13" name="CALanguage">
    <vt:lpwstr>4;#English|ba47a43d-b3eb-4355-b2f6-475b364557e3</vt:lpwstr>
  </property>
  <property fmtid="{D5CDD505-2E9C-101B-9397-08002B2CF9AE}" pid="14" name="_dlc_DocIdItemGuid">
    <vt:lpwstr>3e3e0acc-4b43-4753-a9dd-5ae55c1e494d</vt:lpwstr>
  </property>
  <property fmtid="{D5CDD505-2E9C-101B-9397-08002B2CF9AE}" pid="15" name="_dlc_DocIdUrl">
    <vt:lpwstr>https://caone.sharepoint.com/sites/marketing/brandcenter/_layouts/15/DocIdRedir.aspx?ID=ME4JTN3FEFVX-1225302172-509, ME4JTN3FEFVX-1225302172-509</vt:lpwstr>
  </property>
</Properties>
</file>